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311" r:id="rId2"/>
    <p:sldId id="29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2" autoAdjust="0"/>
  </p:normalViewPr>
  <p:slideViewPr>
    <p:cSldViewPr snapToGrid="0">
      <p:cViewPr>
        <p:scale>
          <a:sx n="125" d="100"/>
          <a:sy n="125" d="100"/>
        </p:scale>
        <p:origin x="522" y="31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85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06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6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49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22032091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경영관리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경영정보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793361574"/>
              </p:ext>
            </p:extLst>
          </p:nvPr>
        </p:nvGraphicFramePr>
        <p:xfrm>
          <a:off x="8385974" y="748646"/>
          <a:ext cx="2324900" cy="114878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상품별 매출 상세 조회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품종코드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세부품종코드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관리상품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주문고객사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조회필드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품종코드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관리상품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24000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품목별상세실적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상품별 실적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품목별매출실적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153"/>
          <a:stretch/>
        </p:blipFill>
        <p:spPr>
          <a:xfrm>
            <a:off x="125741" y="2065019"/>
            <a:ext cx="8159946" cy="299707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877972" y="2362356"/>
            <a:ext cx="397413" cy="117181"/>
            <a:chOff x="3221502" y="2067951"/>
            <a:chExt cx="2518116" cy="10550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666957" y="2974732"/>
            <a:ext cx="545123" cy="2004645"/>
            <a:chOff x="3221502" y="2067951"/>
            <a:chExt cx="2518116" cy="105507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7921869" y="2982435"/>
            <a:ext cx="293664" cy="2004645"/>
            <a:chOff x="3221502" y="2067951"/>
            <a:chExt cx="2518116" cy="10550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889652" y="2628874"/>
            <a:ext cx="1325880" cy="127807"/>
            <a:chOff x="3221502" y="2067951"/>
            <a:chExt cx="2518116" cy="10550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/>
          <p:cNvSpPr/>
          <p:nvPr/>
        </p:nvSpPr>
        <p:spPr>
          <a:xfrm>
            <a:off x="37818" y="1955499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2</a:t>
            </a:r>
            <a:endParaRPr lang="ko-KR" altLang="en-US" sz="1100" b="1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889652" y="2372788"/>
            <a:ext cx="509954" cy="106750"/>
            <a:chOff x="3221502" y="2067951"/>
            <a:chExt cx="2518116" cy="105507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13664" y="2637271"/>
            <a:ext cx="412954" cy="1194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364827" y="2078674"/>
            <a:ext cx="412954" cy="1194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870938" y="2221706"/>
            <a:ext cx="397413" cy="117181"/>
            <a:chOff x="3221502" y="2067951"/>
            <a:chExt cx="2518116" cy="10550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47580" y="2982435"/>
            <a:ext cx="267418" cy="2004645"/>
            <a:chOff x="3221502" y="2067951"/>
            <a:chExt cx="2518116" cy="105507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/>
          <p:cNvSpPr/>
          <p:nvPr/>
        </p:nvSpPr>
        <p:spPr>
          <a:xfrm>
            <a:off x="0" y="2872569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3</a:t>
            </a:r>
            <a:endParaRPr lang="ko-KR" altLang="en-US" sz="1100" b="1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5741" y="2974732"/>
            <a:ext cx="289257" cy="20046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66957" y="2974732"/>
            <a:ext cx="545123" cy="201234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921869" y="2957659"/>
            <a:ext cx="293663" cy="202171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b="93084"/>
          <a:stretch/>
        </p:blipFill>
        <p:spPr>
          <a:xfrm>
            <a:off x="125741" y="1319654"/>
            <a:ext cx="8159946" cy="22325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47580" y="1632294"/>
            <a:ext cx="8026502" cy="301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상품별 상세 실적 목록을 화면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엑셀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7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7196" y="1217741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1</a:t>
            </a:r>
            <a:endParaRPr lang="ko-KR" altLang="en-US" sz="11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61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697599942"/>
              </p:ext>
            </p:extLst>
          </p:nvPr>
        </p:nvGraphicFramePr>
        <p:xfrm>
          <a:off x="8385974" y="748646"/>
          <a:ext cx="2324900" cy="1373648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상품별 매출 통계 조회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품종코드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세부품종코드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관리상품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주문고객사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필드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통계품목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03865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품목별상세실적</a:t>
            </a:r>
            <a:r>
              <a:rPr lang="en-US" altLang="ko-KR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r>
              <a:rPr lang="en-US" altLang="ko-KR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상품별 실적 통계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품목별매출실적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983" b="72989"/>
          <a:stretch/>
        </p:blipFill>
        <p:spPr>
          <a:xfrm>
            <a:off x="88889" y="1844040"/>
            <a:ext cx="8117927" cy="842303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-282" y="1772619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2</a:t>
            </a:r>
            <a:endParaRPr lang="ko-KR" altLang="en-US" sz="1100" b="1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0" y="2801814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3</a:t>
            </a:r>
            <a:endParaRPr lang="ko-KR" altLang="en-US" sz="1100" b="1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0" y="2989949"/>
            <a:ext cx="5921502" cy="24536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390" y="2989949"/>
            <a:ext cx="2326889" cy="245366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47242" y="41263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818184" y="2535694"/>
            <a:ext cx="386862" cy="150649"/>
            <a:chOff x="3221502" y="2067951"/>
            <a:chExt cx="2518116" cy="10550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25740" y="2276651"/>
            <a:ext cx="753491" cy="122793"/>
            <a:chOff x="3221502" y="2067951"/>
            <a:chExt cx="2518116" cy="105507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3139742" y="2283433"/>
            <a:ext cx="503790" cy="116011"/>
            <a:chOff x="3221502" y="2067951"/>
            <a:chExt cx="2518116" cy="10550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3139742" y="1860417"/>
            <a:ext cx="503790" cy="13611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4825218" y="2126002"/>
            <a:ext cx="386862" cy="150649"/>
            <a:chOff x="3221502" y="2067951"/>
            <a:chExt cx="2518116" cy="10550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114077" y="2542959"/>
            <a:ext cx="765154" cy="1433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5741" y="3014528"/>
            <a:ext cx="248910" cy="2429081"/>
            <a:chOff x="125741" y="2564948"/>
            <a:chExt cx="248910" cy="2429081"/>
          </a:xfrm>
        </p:grpSpPr>
        <p:sp>
          <p:nvSpPr>
            <p:cNvPr id="34" name="직사각형 33"/>
            <p:cNvSpPr/>
            <p:nvPr/>
          </p:nvSpPr>
          <p:spPr>
            <a:xfrm>
              <a:off x="125741" y="2564948"/>
              <a:ext cx="248910" cy="24290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26778" y="2566700"/>
              <a:ext cx="247873" cy="242732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26778" y="2566700"/>
              <a:ext cx="247873" cy="242732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3305282" y="3008179"/>
            <a:ext cx="441218" cy="2477585"/>
            <a:chOff x="125741" y="2564948"/>
            <a:chExt cx="248910" cy="2429081"/>
          </a:xfrm>
        </p:grpSpPr>
        <p:sp>
          <p:nvSpPr>
            <p:cNvPr id="49" name="직사각형 48"/>
            <p:cNvSpPr/>
            <p:nvPr/>
          </p:nvSpPr>
          <p:spPr>
            <a:xfrm>
              <a:off x="125741" y="2564948"/>
              <a:ext cx="248910" cy="24290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26778" y="2566700"/>
              <a:ext cx="247873" cy="242732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126778" y="2566700"/>
              <a:ext cx="247873" cy="242732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b="93851"/>
          <a:stretch/>
        </p:blipFill>
        <p:spPr>
          <a:xfrm>
            <a:off x="125740" y="1004766"/>
            <a:ext cx="8117927" cy="24629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156" y="874051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1</a:t>
            </a:r>
            <a:endParaRPr lang="ko-KR" altLang="en-US" sz="1100" b="1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4601" y="1306931"/>
            <a:ext cx="8026502" cy="366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상품별 상세 실적 통계를 화면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엑셀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실적년도의 월별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(1~12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금액과 합계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연평균 금액을 확인할 수 있습니다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7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경영관리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매입가와 매출원가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월별 매입가와 매출원가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01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47193973"/>
              </p:ext>
            </p:extLst>
          </p:nvPr>
        </p:nvGraphicFramePr>
        <p:xfrm>
          <a:off x="8385974" y="748646"/>
          <a:ext cx="2324900" cy="47138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삭제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월별 매입가와 매출원가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월별 입출고 현황과 재고현황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51973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매입가와 매출원가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월별 매입가와 매출원가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6" y="1093396"/>
            <a:ext cx="8093125" cy="635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" t="1" r="120" b="4312"/>
          <a:stretch/>
        </p:blipFill>
        <p:spPr>
          <a:xfrm>
            <a:off x="125742" y="1861644"/>
            <a:ext cx="6253628" cy="2376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230" y="1867201"/>
            <a:ext cx="5290370" cy="237011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13663" y="950120"/>
            <a:ext cx="8030737" cy="4550568"/>
            <a:chOff x="3221502" y="2067951"/>
            <a:chExt cx="2518116" cy="10550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9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경영관리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매입가와 매출원가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전표 매출원가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9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92644428"/>
              </p:ext>
            </p:extLst>
          </p:nvPr>
        </p:nvGraphicFramePr>
        <p:xfrm>
          <a:off x="8385974" y="748646"/>
          <a:ext cx="2324900" cy="47138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삭제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전표 매출 원가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전표 매출 원가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51973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매입가와 매출원가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전표 매출원가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1" y="1113764"/>
            <a:ext cx="8117927" cy="434265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13663" y="950120"/>
            <a:ext cx="8030737" cy="4550568"/>
            <a:chOff x="3221502" y="2067951"/>
            <a:chExt cx="2518116" cy="105507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90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경영관리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매입가와 매출원가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전표 매입가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6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8385974" y="748646"/>
          <a:ext cx="2324900" cy="47138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삭제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전표 매입가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전표 매입가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51973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매입가와 매출원가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전표 매입가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" y="1105688"/>
            <a:ext cx="8145416" cy="4390631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13663" y="950120"/>
            <a:ext cx="8030737" cy="4550568"/>
            <a:chOff x="3221502" y="2067951"/>
            <a:chExt cx="2518116" cy="105507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62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경영관리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매입가와 매출원가 </a:t>
                      </a:r>
                      <a:r>
                        <a:rPr lang="en-US" altLang="ko-KR" sz="1000" b="1" u="none" strike="noStrike" cap="none" smtClean="0"/>
                        <a:t>&gt;</a:t>
                      </a:r>
                      <a:r>
                        <a:rPr lang="ko-KR" altLang="en-US" sz="1000" b="1" u="none" strike="noStrike" cap="none" baseline="0" smtClean="0"/>
                        <a:t> 정산재고와 실물재고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3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339557048"/>
              </p:ext>
            </p:extLst>
          </p:nvPr>
        </p:nvGraphicFramePr>
        <p:xfrm>
          <a:off x="8385974" y="748646"/>
          <a:ext cx="2324900" cy="47138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삭제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정산 재고와 실물 재고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WMS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기말재고와 실물재고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51973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매입가와 매출원가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정산재고와 실물재고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3" y="1066782"/>
            <a:ext cx="8164707" cy="7367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3" y="1981292"/>
            <a:ext cx="6361114" cy="2904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27" y="1983458"/>
            <a:ext cx="2730100" cy="290211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13663" y="950120"/>
            <a:ext cx="8030737" cy="4550568"/>
            <a:chOff x="3221502" y="2067951"/>
            <a:chExt cx="2518116" cy="10550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0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55247683"/>
              </p:ext>
            </p:extLst>
          </p:nvPr>
        </p:nvGraphicFramePr>
        <p:xfrm>
          <a:off x="8385974" y="748646"/>
          <a:ext cx="2324900" cy="26328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경영정보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 실적 정보 조회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매입가와 매출원가 삭제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수기전표 포함데이터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 기준 조회조건 삭제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기준을 기본 조회로 셋팅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경영정보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실적년도의 월별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(1~12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 실적 합계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매출이익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매출이익률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매입정보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경영정보 데이터를 막대그래프로 표시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파란색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주황색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실적정보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(P3)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사업유형별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실적정보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(P4) 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주문상태별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실적정보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(P5)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40185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일자별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실적정보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(P6)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78679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경영정보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실적년월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 경영정보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경영정보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636"/>
          <a:stretch/>
        </p:blipFill>
        <p:spPr>
          <a:xfrm>
            <a:off x="191316" y="1906074"/>
            <a:ext cx="8047842" cy="3608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93501"/>
          <a:stretch/>
        </p:blipFill>
        <p:spPr>
          <a:xfrm>
            <a:off x="191316" y="950118"/>
            <a:ext cx="8047842" cy="25117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8889" y="862195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1</a:t>
            </a:r>
            <a:endParaRPr lang="ko-KR" altLang="en-US" sz="1100" b="1">
              <a:latin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10545" y="862195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2</a:t>
            </a:r>
            <a:endParaRPr lang="ko-KR" altLang="en-US" sz="1100" b="1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02966" y="862195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5</a:t>
            </a:r>
            <a:endParaRPr lang="ko-KR" altLang="en-US" sz="1100" b="1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58440" y="1000399"/>
            <a:ext cx="490281" cy="193858"/>
            <a:chOff x="3221502" y="2067951"/>
            <a:chExt cx="2518116" cy="10550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/>
          <p:cNvSpPr/>
          <p:nvPr/>
        </p:nvSpPr>
        <p:spPr>
          <a:xfrm>
            <a:off x="6584585" y="862195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3</a:t>
            </a:r>
            <a:endParaRPr lang="ko-KR" altLang="en-US" sz="1100" b="1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41687" y="862195"/>
            <a:ext cx="175846" cy="1758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+mn-ea"/>
              </a:rPr>
              <a:t>4</a:t>
            </a:r>
            <a:endParaRPr lang="ko-KR" altLang="en-US" sz="1100" b="1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353" y="1311514"/>
            <a:ext cx="7962972" cy="431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실적년도의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월별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매출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매입 실적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정보를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실적금액을 숫자와 그래프로 비교하여 확인할 수 있습니다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상단 우측에 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주문상태별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일자별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클릭하여 매출 현황 화면으로 이동합니다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985600" y="1928006"/>
            <a:ext cx="1525440" cy="137014"/>
            <a:chOff x="3221502" y="2067951"/>
            <a:chExt cx="2518116" cy="10550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655018232"/>
              </p:ext>
            </p:extLst>
          </p:nvPr>
        </p:nvGraphicFramePr>
        <p:xfrm>
          <a:off x="8385974" y="748646"/>
          <a:ext cx="2324900" cy="7470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매출 현황 조회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사업유형별 매출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공사구분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 그룹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명칭 변경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자재유형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명칭 변경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매출 현황 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실적년월 경영정보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매출 현황 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경영정보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75" t="8225" b="81480"/>
          <a:stretch/>
        </p:blipFill>
        <p:spPr>
          <a:xfrm>
            <a:off x="205621" y="1694684"/>
            <a:ext cx="7837545" cy="437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1" y="2174161"/>
            <a:ext cx="5974949" cy="3130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02" y="2174161"/>
            <a:ext cx="2321317" cy="3130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7440" y="35149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8055" y="2311048"/>
            <a:ext cx="412954" cy="28025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28055" y="2311048"/>
            <a:ext cx="412954" cy="2802558"/>
            <a:chOff x="3221502" y="2067951"/>
            <a:chExt cx="2518116" cy="105507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03128" y="1196326"/>
            <a:ext cx="7850137" cy="431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실적년도의 월별 매출 현황을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매출 정산 금액과 실적일 기준으로 사업유형별 매출금액을 집계합니다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16177" y="2337976"/>
            <a:ext cx="560665" cy="2775630"/>
            <a:chOff x="3221502" y="2067951"/>
            <a:chExt cx="2518116" cy="10550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2311070" y="2337976"/>
            <a:ext cx="576631" cy="28025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4595143" y="2337976"/>
            <a:ext cx="560665" cy="2775630"/>
            <a:chOff x="3221502" y="2067951"/>
            <a:chExt cx="2518116" cy="105507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4590036" y="2337976"/>
            <a:ext cx="576631" cy="28025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7174292" y="2311048"/>
            <a:ext cx="560665" cy="2775630"/>
            <a:chOff x="3221502" y="2067951"/>
            <a:chExt cx="2518116" cy="105507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7169185" y="2311048"/>
            <a:ext cx="576631" cy="28025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375" t="2778" b="91973"/>
          <a:stretch/>
        </p:blipFill>
        <p:spPr>
          <a:xfrm>
            <a:off x="215720" y="929113"/>
            <a:ext cx="7837545" cy="2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758032238"/>
              </p:ext>
            </p:extLst>
          </p:nvPr>
        </p:nvGraphicFramePr>
        <p:xfrm>
          <a:off x="8385974" y="748646"/>
          <a:ext cx="2324900" cy="533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사업유형별 매출 현황 조회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사업유형 삭제로 화면 제거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사업유형별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현황 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실적년월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 경영정보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사업유형별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현황 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경영정보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7" y="1154113"/>
            <a:ext cx="8121364" cy="388937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1389" y="1282381"/>
            <a:ext cx="7981940" cy="3922665"/>
            <a:chOff x="3221502" y="2067951"/>
            <a:chExt cx="2518116" cy="10550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221502" y="2067951"/>
              <a:ext cx="2518116" cy="10550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751882710"/>
              </p:ext>
            </p:extLst>
          </p:nvPr>
        </p:nvGraphicFramePr>
        <p:xfrm>
          <a:off x="8385974" y="748646"/>
          <a:ext cx="2324900" cy="12804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주문상태별 매출 현황 조회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년월 조회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명칭 변경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공사자재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 그룹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주문의뢰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발주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발주접수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사업유형별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현황 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실적년월</a:t>
            </a:r>
            <a:r>
              <a:rPr lang="ko-KR" altLang="en-US" sz="700" smtClean="0">
                <a:latin typeface="+mj-ea"/>
                <a:ea typeface="+mj-ea"/>
              </a:rPr>
              <a:t>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경영정보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사업유형별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현황 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경영정보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1761"/>
          <a:stretch/>
        </p:blipFill>
        <p:spPr>
          <a:xfrm>
            <a:off x="146958" y="1927266"/>
            <a:ext cx="8119440" cy="32496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6958" y="2096081"/>
            <a:ext cx="7130760" cy="16881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0078" y="1212125"/>
            <a:ext cx="8003252" cy="38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실적년월의 주문상태별 매출현황을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총계금액은 주문상태별  합계이며 누계금액은 주문상태가 누적된 합계입니다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입고 누계는 주문요청 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입고 상태의 매출 합계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512" b="89686"/>
          <a:stretch/>
        </p:blipFill>
        <p:spPr>
          <a:xfrm>
            <a:off x="149889" y="1739901"/>
            <a:ext cx="8119440" cy="176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8" y="5176903"/>
            <a:ext cx="1876772" cy="263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50" y="5187432"/>
            <a:ext cx="5230868" cy="2605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94652"/>
          <a:stretch/>
        </p:blipFill>
        <p:spPr>
          <a:xfrm>
            <a:off x="146958" y="948611"/>
            <a:ext cx="8119440" cy="1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795663835"/>
              </p:ext>
            </p:extLst>
          </p:nvPr>
        </p:nvGraphicFramePr>
        <p:xfrm>
          <a:off x="8385974" y="748646"/>
          <a:ext cx="2324900" cy="9604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일자별 매출 현황 조회</a:t>
                      </a:r>
                      <a:endParaRPr lang="en-US" altLang="ko-KR" sz="7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실적년월 조회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명칭 변경</a:t>
                      </a:r>
                      <a:endParaRPr lang="en-US" altLang="ko-KR" sz="7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인수실적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입고실적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자동입고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수동인수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수동입고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일자별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현황 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실적년월</a:t>
            </a:r>
            <a:r>
              <a:rPr lang="ko-KR" altLang="en-US" sz="700" smtClean="0">
                <a:latin typeface="+mj-ea"/>
                <a:ea typeface="+mj-ea"/>
              </a:rPr>
              <a:t>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경영정보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-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일자별 매출 현황 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경영정보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112"/>
          <a:stretch/>
        </p:blipFill>
        <p:spPr>
          <a:xfrm>
            <a:off x="151715" y="1807701"/>
            <a:ext cx="8077885" cy="357632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32459" y="2011684"/>
            <a:ext cx="6260710" cy="2321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030" y="1309494"/>
            <a:ext cx="8003252" cy="451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실적년월의 일자별 매출현황을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 실적현황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입고유형별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자동입고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수동입고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실적현황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입금내역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반제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현황을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90536"/>
          <a:stretch/>
        </p:blipFill>
        <p:spPr>
          <a:xfrm>
            <a:off x="151714" y="853131"/>
            <a:ext cx="8077885" cy="3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57220223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경영관리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매출상세정보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246394190"/>
              </p:ext>
            </p:extLst>
          </p:nvPr>
        </p:nvGraphicFramePr>
        <p:xfrm>
          <a:off x="8385974" y="748646"/>
          <a:ext cx="2324900" cy="4531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사업장별 매출 손익 실적 조회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매출실적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사업장별 월별 매출실적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매출상세정보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69"/>
          <a:stretch/>
        </p:blipFill>
        <p:spPr>
          <a:xfrm>
            <a:off x="140188" y="1858547"/>
            <a:ext cx="8145499" cy="35536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47" y="3083777"/>
            <a:ext cx="6813551" cy="3385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9086" y="2456425"/>
            <a:ext cx="7329757" cy="147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endCxn id="6" idx="1"/>
          </p:cNvCxnSpPr>
          <p:nvPr/>
        </p:nvCxnSpPr>
        <p:spPr>
          <a:xfrm rot="16200000" flipH="1">
            <a:off x="1439248" y="3000720"/>
            <a:ext cx="2172184" cy="1379014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94207"/>
          <a:stretch/>
        </p:blipFill>
        <p:spPr>
          <a:xfrm>
            <a:off x="140188" y="1067489"/>
            <a:ext cx="8145499" cy="2189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9030" y="1346872"/>
            <a:ext cx="8003252" cy="414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실적년도의 법인별 월 매출 실적을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 목록에서 업체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법인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명을 클릭하여 사업장별 손익 실적을 확인할 수 있습니다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7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92191"/>
          <a:stretch/>
        </p:blipFill>
        <p:spPr>
          <a:xfrm>
            <a:off x="3214846" y="2647980"/>
            <a:ext cx="6813551" cy="270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70873"/>
              </p:ext>
            </p:extLst>
          </p:nvPr>
        </p:nvGraphicFramePr>
        <p:xfrm>
          <a:off x="3207861" y="2920262"/>
          <a:ext cx="6827520" cy="426187"/>
        </p:xfrm>
        <a:graphic>
          <a:graphicData uri="http://schemas.openxmlformats.org/drawingml/2006/table">
            <a:tbl>
              <a:tblPr/>
              <a:tblGrid>
                <a:gridCol w="6827520">
                  <a:extLst>
                    <a:ext uri="{9D8B030D-6E8A-4147-A177-3AD203B41FA5}">
                      <a16:colId xmlns:a16="http://schemas.microsoft.com/office/drawing/2014/main" val="3594325181"/>
                    </a:ext>
                  </a:extLst>
                </a:gridCol>
              </a:tblGrid>
              <a:tr h="4261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6752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258619" y="2980720"/>
            <a:ext cx="6666441" cy="319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 법인에 속한 사업장들의 손익 실적을 조회합니다</a:t>
            </a:r>
            <a:r>
              <a:rPr lang="en-US" altLang="ko-KR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좌측 목록의 사업장을 클릭하여 우측 목록의 상품별 손익정보를 확인할 수 있습니다</a:t>
            </a:r>
            <a:r>
              <a:rPr lang="en-US" altLang="ko-KR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6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337024329"/>
              </p:ext>
            </p:extLst>
          </p:nvPr>
        </p:nvGraphicFramePr>
        <p:xfrm>
          <a:off x="8385974" y="748646"/>
          <a:ext cx="2324900" cy="4531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공급사별 매출 손익 실적 조회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매입실적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공급사별 월별 매출실적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  <a:ea typeface="+mj-ea"/>
              </a:rPr>
              <a:t>경영관리 </a:t>
            </a:r>
            <a:r>
              <a:rPr lang="en-US" altLang="ko-KR" sz="700" smtClean="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매입상세정보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8797654" y="504746"/>
            <a:ext cx="64352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김은별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708"/>
          <a:stretch/>
        </p:blipFill>
        <p:spPr>
          <a:xfrm>
            <a:off x="139700" y="1935480"/>
            <a:ext cx="8136922" cy="3419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677"/>
          <a:stretch/>
        </p:blipFill>
        <p:spPr>
          <a:xfrm>
            <a:off x="3214847" y="3512820"/>
            <a:ext cx="3033335" cy="2615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19086" y="2541564"/>
            <a:ext cx="7329757" cy="147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1459489" y="3058584"/>
            <a:ext cx="2131702" cy="137901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94711"/>
          <a:stretch/>
        </p:blipFill>
        <p:spPr>
          <a:xfrm>
            <a:off x="169867" y="1067991"/>
            <a:ext cx="8136922" cy="19179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9030" y="1346872"/>
            <a:ext cx="8003252" cy="414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실적년도의 법인별 월 매입 실적을 조회합니다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 목록에서 업체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공급사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명을 클릭하여 상품별 손익 실적을 확인할 수 있습니다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7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92235"/>
          <a:stretch/>
        </p:blipFill>
        <p:spPr>
          <a:xfrm>
            <a:off x="3214846" y="2948147"/>
            <a:ext cx="3033335" cy="21997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4298"/>
              </p:ext>
            </p:extLst>
          </p:nvPr>
        </p:nvGraphicFramePr>
        <p:xfrm>
          <a:off x="3214846" y="3129192"/>
          <a:ext cx="3033335" cy="383628"/>
        </p:xfrm>
        <a:graphic>
          <a:graphicData uri="http://schemas.openxmlformats.org/drawingml/2006/table">
            <a:tbl>
              <a:tblPr/>
              <a:tblGrid>
                <a:gridCol w="3033335">
                  <a:extLst>
                    <a:ext uri="{9D8B030D-6E8A-4147-A177-3AD203B41FA5}">
                      <a16:colId xmlns:a16="http://schemas.microsoft.com/office/drawing/2014/main" val="3594325181"/>
                    </a:ext>
                  </a:extLst>
                </a:gridCol>
              </a:tblGrid>
              <a:tr h="3836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6752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281181" y="3196123"/>
            <a:ext cx="2881155" cy="223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공급사의 상품별 손익 실적을 조회합니다</a:t>
            </a:r>
            <a:r>
              <a:rPr lang="en-US" altLang="ko-KR" sz="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6980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20064</TotalTime>
  <Words>734</Words>
  <Application>Microsoft Office PowerPoint</Application>
  <PresentationFormat>사용자 지정</PresentationFormat>
  <Paragraphs>193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Malgun Gothic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chojunbeom</cp:lastModifiedBy>
  <cp:revision>636</cp:revision>
  <dcterms:modified xsi:type="dcterms:W3CDTF">2025-06-13T05:21:19Z</dcterms:modified>
</cp:coreProperties>
</file>