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73BF-31FC-446C-8CF0-CB61209E162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B2DE5-BF80-4386-8ABB-36D333142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6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90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6884-2F04-4872-91EE-1339864A0BC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1718-8FDE-4BCB-87D4-7B53DBE06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4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smtClean="0"/>
                        <a:t>고객센터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3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2515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이름으로 공지사항을 조회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등록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공지사항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수정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띄움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공지사항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공지사항 삭제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고정여부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게시물목록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상단에 고정됨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목록에 반영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옵션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최근 적용한 게시물이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최상단으로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배치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282511" y="611588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공지사항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565808" y="611588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공지사항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7" y="1347955"/>
            <a:ext cx="8588315" cy="4740712"/>
          </a:xfrm>
          <a:prstGeom prst="rect">
            <a:avLst/>
          </a:prstGeom>
        </p:spPr>
      </p:pic>
      <p:sp>
        <p:nvSpPr>
          <p:cNvPr id="20" name="Google Shape;797;p30"/>
          <p:cNvSpPr/>
          <p:nvPr/>
        </p:nvSpPr>
        <p:spPr>
          <a:xfrm>
            <a:off x="351502" y="1563310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567" y="1702409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4" name="직사각형 23"/>
          <p:cNvSpPr/>
          <p:nvPr/>
        </p:nvSpPr>
        <p:spPr>
          <a:xfrm>
            <a:off x="535697" y="2517676"/>
            <a:ext cx="8502160" cy="2971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5" name="Google Shape;797;p30"/>
          <p:cNvSpPr/>
          <p:nvPr/>
        </p:nvSpPr>
        <p:spPr>
          <a:xfrm>
            <a:off x="317817" y="261969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42" y="5033343"/>
            <a:ext cx="3050019" cy="26832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467042" y="5030738"/>
            <a:ext cx="3039712" cy="2674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413" y="5689165"/>
            <a:ext cx="3396444" cy="292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193" y="5689166"/>
            <a:ext cx="3143798" cy="286341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641413" y="5689165"/>
            <a:ext cx="3418313" cy="2921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9" name="직사각형 28"/>
          <p:cNvSpPr/>
          <p:nvPr/>
        </p:nvSpPr>
        <p:spPr>
          <a:xfrm>
            <a:off x="1788193" y="5689165"/>
            <a:ext cx="3143798" cy="286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31" name="직선 화살표 연결선 30"/>
          <p:cNvCxnSpPr>
            <a:endCxn id="26" idx="1"/>
          </p:cNvCxnSpPr>
          <p:nvPr/>
        </p:nvCxnSpPr>
        <p:spPr>
          <a:xfrm>
            <a:off x="4179065" y="4136249"/>
            <a:ext cx="5287977" cy="223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492346" y="2797185"/>
            <a:ext cx="482840" cy="28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9" idx="0"/>
          </p:cNvCxnSpPr>
          <p:nvPr/>
        </p:nvCxnSpPr>
        <p:spPr>
          <a:xfrm flipH="1">
            <a:off x="3360093" y="2797185"/>
            <a:ext cx="5023010" cy="28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137993" y="3083401"/>
            <a:ext cx="3041071" cy="2206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3" name="Google Shape;49;p20"/>
          <p:cNvSpPr txBox="1"/>
          <p:nvPr/>
        </p:nvSpPr>
        <p:spPr>
          <a:xfrm>
            <a:off x="9865404" y="611587"/>
            <a:ext cx="671967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lang="en-US" altLang="ko-KR" sz="790" dirty="0" smtClean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1750" y="5872696"/>
            <a:ext cx="347350" cy="87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33766" y="5926839"/>
            <a:ext cx="426165" cy="87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771750" y="5872696"/>
            <a:ext cx="407314" cy="87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3771750" y="5872696"/>
            <a:ext cx="407314" cy="87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733766" y="5926839"/>
            <a:ext cx="426165" cy="87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733766" y="5926839"/>
            <a:ext cx="426165" cy="87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19059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게시대상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오케이프라자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따른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팝업창에서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수정된다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282510" y="614788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en-US" altLang="ko-KR" sz="790" dirty="0">
                <a:latin typeface="+mj-ea"/>
              </a:rPr>
              <a:t>FAQ </a:t>
            </a:r>
            <a:r>
              <a:rPr lang="ko-KR" altLang="en-US" sz="790" dirty="0">
                <a:latin typeface="+mj-ea"/>
              </a:rPr>
              <a:t>관리</a:t>
            </a:r>
            <a:endParaRPr lang="ko-KR" altLang="en-US" sz="2032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565807" y="614788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FAQ </a:t>
            </a:r>
            <a:r>
              <a:rPr lang="ko-KR" altLang="en-US" sz="790" dirty="0">
                <a:latin typeface="+mj-ea"/>
                <a:ea typeface="+mj-ea"/>
              </a:rPr>
              <a:t>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6" y="1485592"/>
            <a:ext cx="8353148" cy="4188339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474186" y="203064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6181" y="1762763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0" name="직사각형 19"/>
          <p:cNvSpPr/>
          <p:nvPr/>
        </p:nvSpPr>
        <p:spPr>
          <a:xfrm>
            <a:off x="706181" y="2592384"/>
            <a:ext cx="8502160" cy="1922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1" name="Google Shape;797;p30"/>
          <p:cNvSpPr/>
          <p:nvPr/>
        </p:nvSpPr>
        <p:spPr>
          <a:xfrm>
            <a:off x="474186" y="262385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1" y="4924939"/>
            <a:ext cx="2622696" cy="2136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06" y="4924939"/>
            <a:ext cx="2661675" cy="213688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06181" y="4930024"/>
            <a:ext cx="2622697" cy="21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5" name="직사각형 24"/>
          <p:cNvSpPr/>
          <p:nvPr/>
        </p:nvSpPr>
        <p:spPr>
          <a:xfrm>
            <a:off x="3803794" y="4924938"/>
            <a:ext cx="2622697" cy="21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936624" y="2797184"/>
            <a:ext cx="3038563" cy="21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1447154" y="3867687"/>
            <a:ext cx="570376" cy="10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49;p20"/>
          <p:cNvSpPr txBox="1"/>
          <p:nvPr/>
        </p:nvSpPr>
        <p:spPr>
          <a:xfrm>
            <a:off x="9865404" y="611587"/>
            <a:ext cx="671967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lang="en-US" altLang="ko-KR" sz="79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21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202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질의응답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게시 일자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권역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공사담당자에 따른 조회가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나능하다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맞는 목록이 엑셀 파일로 다운로드 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질의응답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질의 상세 팝업이 뜬다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답변이 안된 질의의 경우 요구사항 정보만 나오고 답변이 된 질의는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답벼정보도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팝업에서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답글수정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버튼으로 답변을 등록 및 수정할 수 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질의를 선택하여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클릭하면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59393" y="618837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 dirty="0">
                <a:latin typeface="+mj-ea"/>
              </a:rPr>
              <a:t>질의응답</a:t>
            </a:r>
            <a:endParaRPr lang="ko-KR" altLang="en-US" sz="2032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42690" y="618837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질의응답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7" y="1347954"/>
            <a:ext cx="8350807" cy="46075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8279" y="1621046"/>
            <a:ext cx="7837918" cy="996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7" name="직사각형 26"/>
          <p:cNvSpPr/>
          <p:nvPr/>
        </p:nvSpPr>
        <p:spPr>
          <a:xfrm>
            <a:off x="778277" y="2644207"/>
            <a:ext cx="7837918" cy="352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754" y="6509489"/>
            <a:ext cx="3321728" cy="2087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3" y="6509488"/>
            <a:ext cx="3410698" cy="27912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59" y="6530130"/>
            <a:ext cx="4462709" cy="3394226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5632124" y="4864918"/>
            <a:ext cx="256587" cy="165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670231" y="3091729"/>
            <a:ext cx="930121" cy="2863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1" name="직사각형 30"/>
          <p:cNvSpPr/>
          <p:nvPr/>
        </p:nvSpPr>
        <p:spPr>
          <a:xfrm>
            <a:off x="7933557" y="6509488"/>
            <a:ext cx="4462710" cy="3414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4" name="직사각형 33"/>
          <p:cNvSpPr/>
          <p:nvPr/>
        </p:nvSpPr>
        <p:spPr>
          <a:xfrm>
            <a:off x="4384752" y="6509488"/>
            <a:ext cx="3321729" cy="208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5" name="직사각형 34"/>
          <p:cNvSpPr/>
          <p:nvPr/>
        </p:nvSpPr>
        <p:spPr>
          <a:xfrm>
            <a:off x="563832" y="6521805"/>
            <a:ext cx="3410698" cy="280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3974530" y="7948322"/>
            <a:ext cx="1785887" cy="66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0"/>
          </p:cNvCxnSpPr>
          <p:nvPr/>
        </p:nvCxnSpPr>
        <p:spPr>
          <a:xfrm>
            <a:off x="5632124" y="4864917"/>
            <a:ext cx="4532788" cy="164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4037543" y="9230344"/>
            <a:ext cx="5769107" cy="7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49;p20"/>
          <p:cNvSpPr txBox="1"/>
          <p:nvPr/>
        </p:nvSpPr>
        <p:spPr>
          <a:xfrm>
            <a:off x="9865404" y="611587"/>
            <a:ext cx="671967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lang="en-US" altLang="ko-KR" sz="79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110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19059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이름중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선택하여 검색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6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내용을 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수있다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눌러 해당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게시글의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답글을 등록 할 수 있다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 팝업이 뜬다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후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삭제된다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25959" y="644730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 dirty="0">
                <a:latin typeface="+mj-ea"/>
              </a:rPr>
              <a:t>자유게시판</a:t>
            </a:r>
            <a:endParaRPr lang="ko-KR" altLang="en-US" sz="2032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09256" y="636882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자유게시판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6" y="1485592"/>
            <a:ext cx="8584443" cy="439413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5074" y="1760868"/>
            <a:ext cx="8198248" cy="69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7" name="직사각형 26"/>
          <p:cNvSpPr/>
          <p:nvPr/>
        </p:nvSpPr>
        <p:spPr>
          <a:xfrm>
            <a:off x="495074" y="2455878"/>
            <a:ext cx="8198248" cy="347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9" name="Google Shape;797;p30"/>
          <p:cNvSpPr/>
          <p:nvPr/>
        </p:nvSpPr>
        <p:spPr>
          <a:xfrm>
            <a:off x="305471" y="1789781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97;p30"/>
          <p:cNvSpPr/>
          <p:nvPr/>
        </p:nvSpPr>
        <p:spPr>
          <a:xfrm>
            <a:off x="224336" y="2464820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665" y="6156400"/>
            <a:ext cx="3746813" cy="32265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845" y="6155000"/>
            <a:ext cx="3793016" cy="32329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7644" y="6155000"/>
            <a:ext cx="3775684" cy="322793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173845" y="6155000"/>
            <a:ext cx="3793016" cy="3227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4" name="직사각형 33"/>
          <p:cNvSpPr/>
          <p:nvPr/>
        </p:nvSpPr>
        <p:spPr>
          <a:xfrm>
            <a:off x="8542665" y="6162067"/>
            <a:ext cx="3746814" cy="322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5" name="직사각형 34"/>
          <p:cNvSpPr/>
          <p:nvPr/>
        </p:nvSpPr>
        <p:spPr>
          <a:xfrm>
            <a:off x="-177642" y="6155000"/>
            <a:ext cx="3775684" cy="3227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1109060" y="3150890"/>
            <a:ext cx="601140" cy="300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1" idx="0"/>
          </p:cNvCxnSpPr>
          <p:nvPr/>
        </p:nvCxnSpPr>
        <p:spPr>
          <a:xfrm flipH="1">
            <a:off x="6070353" y="2756892"/>
            <a:ext cx="2130177" cy="339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4" idx="0"/>
          </p:cNvCxnSpPr>
          <p:nvPr/>
        </p:nvCxnSpPr>
        <p:spPr>
          <a:xfrm>
            <a:off x="7733766" y="2670478"/>
            <a:ext cx="2682306" cy="349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7644" y="9916662"/>
            <a:ext cx="3775684" cy="3162396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177644" y="9916662"/>
            <a:ext cx="3775684" cy="3227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42" name="직선 화살표 연결선 41"/>
          <p:cNvCxnSpPr>
            <a:endCxn id="41" idx="0"/>
          </p:cNvCxnSpPr>
          <p:nvPr/>
        </p:nvCxnSpPr>
        <p:spPr>
          <a:xfrm>
            <a:off x="1618059" y="9446791"/>
            <a:ext cx="92140" cy="46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49;p20"/>
          <p:cNvSpPr txBox="1"/>
          <p:nvPr/>
        </p:nvSpPr>
        <p:spPr>
          <a:xfrm>
            <a:off x="9865404" y="611587"/>
            <a:ext cx="671967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lang="en-US" altLang="ko-KR" sz="79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60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25155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4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유지보수 조회 및 리스트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조치일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접수구분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요청자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요청내용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처리내용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요청명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순번에 따른 조회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조건에 해당하는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요청리스트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엑셀 다운로드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유지보수 요청 팝업 띄움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요청 클릭 후 삭제 버튼 클릭하면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삭체</a:t>
                      </a: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요청 클릭하면 아래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 영역에 요청 상세 및 답변을 확인 할 수 있음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유지보수 상세 및 답변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유지보수 리스트에 있는 특정 요청을 클릭하면 상세 내용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답변이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상세 및 답변을 수정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변경된 내용이 반영된다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59393" y="636881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 dirty="0">
                <a:latin typeface="+mj-ea"/>
              </a:rPr>
              <a:t>유지보수</a:t>
            </a:r>
            <a:endParaRPr lang="ko-KR" altLang="en-US" sz="2032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548391" y="636882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latin typeface="+mj-ea"/>
                <a:ea typeface="+mj-ea"/>
              </a:rPr>
              <a:t>고객센터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유지보수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0" y="1249765"/>
            <a:ext cx="8676590" cy="38181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00" y="5062422"/>
            <a:ext cx="8469579" cy="2215948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9200" y="1249764"/>
            <a:ext cx="8469579" cy="610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648" y="4301284"/>
            <a:ext cx="4090520" cy="3308439"/>
          </a:xfrm>
          <a:prstGeom prst="rect">
            <a:avLst/>
          </a:prstGeom>
        </p:spPr>
      </p:pic>
      <p:sp>
        <p:nvSpPr>
          <p:cNvPr id="26" name="Google Shape;797;p30"/>
          <p:cNvSpPr/>
          <p:nvPr/>
        </p:nvSpPr>
        <p:spPr>
          <a:xfrm>
            <a:off x="131838" y="1259210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115868" y="515250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93168" y="4301283"/>
            <a:ext cx="4075001" cy="3308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369136" y="2344971"/>
            <a:ext cx="1024032" cy="195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49;p20"/>
          <p:cNvSpPr txBox="1"/>
          <p:nvPr/>
        </p:nvSpPr>
        <p:spPr>
          <a:xfrm>
            <a:off x="9865404" y="611587"/>
            <a:ext cx="671967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lang="en-US" altLang="ko-KR" sz="79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12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435</Words>
  <Application>Microsoft Office PowerPoint</Application>
  <PresentationFormat>와이드스크린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donghyeon</dc:creator>
  <cp:lastModifiedBy>donghyeon</cp:lastModifiedBy>
  <cp:revision>3</cp:revision>
  <dcterms:created xsi:type="dcterms:W3CDTF">2025-06-04T06:31:15Z</dcterms:created>
  <dcterms:modified xsi:type="dcterms:W3CDTF">2025-06-09T07:17:54Z</dcterms:modified>
</cp:coreProperties>
</file>