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291" r:id="rId3"/>
    <p:sldId id="312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7" d="100"/>
          <a:sy n="137" d="100"/>
        </p:scale>
        <p:origin x="132" y="46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8799494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대시보드</a:t>
                      </a:r>
                      <a:endParaRPr lang="en-US" altLang="ko-KR" sz="1000" b="1" u="none" strike="noStrike" cap="none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214424802"/>
              </p:ext>
            </p:extLst>
          </p:nvPr>
        </p:nvGraphicFramePr>
        <p:xfrm>
          <a:off x="8385974" y="748646"/>
          <a:ext cx="2324900" cy="37087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현황 정보 출력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 이동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상품요청현황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물량배분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수동주문처리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선입금주문처리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여신초과주문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구매사등록요청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고객관리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구매사등록요청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상품등록요청조회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공급사상품등록요청조회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상품변경요청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상품등록요청조회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상품종료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요청조회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공급사등록요청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고객관리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공급사등록요청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변경관리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상품조회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승인관리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구매사승인요청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구매사승인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공급사승인요청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공급사승인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상품등록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변경요청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상품승인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매입주문승인현황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승인관리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매입주문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당월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 출력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당월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상품정보 출력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상품조회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 고객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VOC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현황 출력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건수 클릭 시 상세 페이지 이동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1256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 출력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공지사항 팝업 호출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7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 탭 삭제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253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메인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22498" y="498914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 대시보드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대시보드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0;p20"/>
          <p:cNvSpPr txBox="1"/>
          <p:nvPr/>
        </p:nvSpPr>
        <p:spPr>
          <a:xfrm>
            <a:off x="8874436" y="504746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서동욱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17" name="Google Shape;50;p20"/>
          <p:cNvSpPr txBox="1"/>
          <p:nvPr/>
        </p:nvSpPr>
        <p:spPr>
          <a:xfrm>
            <a:off x="9894820" y="506437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 / 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8" y="813324"/>
            <a:ext cx="8083562" cy="4706531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209422" y="906266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184" y="4592940"/>
            <a:ext cx="3832086" cy="8495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293184" y="4585960"/>
            <a:ext cx="3839066" cy="8565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3184" y="4592940"/>
            <a:ext cx="3832086" cy="8495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08261" y="2210381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89236" y="225226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4299" y="3473801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24138" y="3669244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0340" y="440914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898676634"/>
              </p:ext>
            </p:extLst>
          </p:nvPr>
        </p:nvGraphicFramePr>
        <p:xfrm>
          <a:off x="8385974" y="748646"/>
          <a:ext cx="2324900" cy="1444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 팝업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1256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7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253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메인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22498" y="498914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 대시보드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대시보드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0;p20"/>
          <p:cNvSpPr txBox="1"/>
          <p:nvPr/>
        </p:nvSpPr>
        <p:spPr>
          <a:xfrm>
            <a:off x="8874436" y="504746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서동욱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17" name="Google Shape;50;p20"/>
          <p:cNvSpPr txBox="1"/>
          <p:nvPr/>
        </p:nvSpPr>
        <p:spPr>
          <a:xfrm>
            <a:off x="9894820" y="506437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 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8" y="813324"/>
            <a:ext cx="8083562" cy="47065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3184" y="4592940"/>
            <a:ext cx="3832086" cy="8495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293184" y="4585960"/>
            <a:ext cx="3839066" cy="8565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3184" y="4592940"/>
            <a:ext cx="3832086" cy="8495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4124139" y="398336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48" y="4070615"/>
            <a:ext cx="2357043" cy="20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02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18903</TotalTime>
  <Words>71</Words>
  <Application>Microsoft Office PowerPoint</Application>
  <PresentationFormat>사용자 지정</PresentationFormat>
  <Paragraphs>42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484</cp:revision>
  <dcterms:modified xsi:type="dcterms:W3CDTF">2025-05-30T06:20:04Z</dcterms:modified>
</cp:coreProperties>
</file>