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311" r:id="rId2"/>
    <p:sldId id="291" r:id="rId3"/>
    <p:sldId id="312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552" autoAdjust="0"/>
  </p:normalViewPr>
  <p:slideViewPr>
    <p:cSldViewPr snapToGrid="0">
      <p:cViewPr varScale="1">
        <p:scale>
          <a:sx n="135" d="100"/>
          <a:sy n="135" d="100"/>
        </p:scale>
        <p:origin x="204" y="12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46209617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승인관리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상품승인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762342807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통계품목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mcgood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en-US" altLang="ko-KR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meterial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 삭제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FIRMS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altLang="ko-KR" sz="700" b="0" i="0" u="none" strike="noStrike" cap="none" dirty="0" err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mcgood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– T_CODE)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컬럼 삭제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HOMS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안 함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상품등록</a:t>
            </a:r>
            <a:r>
              <a:rPr lang="en-US" altLang="ko-KR" sz="700" dirty="0">
                <a:latin typeface="+mj-ea"/>
                <a:ea typeface="+mj-ea"/>
              </a:rPr>
              <a:t>/</a:t>
            </a:r>
            <a:r>
              <a:rPr lang="ko-KR" altLang="en-US" sz="700" dirty="0">
                <a:latin typeface="+mj-ea"/>
                <a:ea typeface="+mj-ea"/>
              </a:rPr>
              <a:t>변경승인 리스트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9820E61C-E465-48C1-18AE-90EED34C8B1C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C9DE005-5F7D-8EC6-F269-69F19F56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85" y="1036320"/>
            <a:ext cx="8094921" cy="409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F7CE-76FF-C092-1A04-AA0DA02B6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>
            <a:extLst>
              <a:ext uri="{FF2B5EF4-FFF2-40B4-BE49-F238E27FC236}">
                <a16:creationId xmlns:a16="http://schemas.microsoft.com/office/drawing/2014/main" id="{1A21B699-88A2-7A1E-354C-A18919A70DF4}"/>
              </a:ext>
            </a:extLst>
          </p:cNvPr>
          <p:cNvSpPr/>
          <p:nvPr/>
        </p:nvSpPr>
        <p:spPr>
          <a:xfrm>
            <a:off x="88889" y="748646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>
            <a:extLst>
              <a:ext uri="{FF2B5EF4-FFF2-40B4-BE49-F238E27FC236}">
                <a16:creationId xmlns:a16="http://schemas.microsoft.com/office/drawing/2014/main" id="{EAA75F96-CA23-7BB4-B0DB-507C564860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397607"/>
              </p:ext>
            </p:extLst>
          </p:nvPr>
        </p:nvGraphicFramePr>
        <p:xfrm>
          <a:off x="8385974" y="748646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HOMS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안 함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>
            <a:extLst>
              <a:ext uri="{FF2B5EF4-FFF2-40B4-BE49-F238E27FC236}">
                <a16:creationId xmlns:a16="http://schemas.microsoft.com/office/drawing/2014/main" id="{147BD8E0-B5EA-4E40-0BB7-E1075B938EEE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상품승인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32" name="Google Shape;53;p20">
            <a:extLst>
              <a:ext uri="{FF2B5EF4-FFF2-40B4-BE49-F238E27FC236}">
                <a16:creationId xmlns:a16="http://schemas.microsoft.com/office/drawing/2014/main" id="{03491C6E-A4C6-89D4-F57C-EEF4BC366E4C}"/>
              </a:ext>
            </a:extLst>
          </p:cNvPr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+mj-ea"/>
                <a:ea typeface="+mj-ea"/>
              </a:rPr>
              <a:t>승인관리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상품승인 </a:t>
            </a:r>
            <a:r>
              <a:rPr lang="en-US" altLang="ko-KR" sz="700" dirty="0">
                <a:latin typeface="+mj-ea"/>
                <a:ea typeface="+mj-ea"/>
              </a:rPr>
              <a:t>– </a:t>
            </a:r>
            <a:r>
              <a:rPr lang="ko-KR" altLang="en-US" sz="700" dirty="0">
                <a:latin typeface="+mj-ea"/>
                <a:ea typeface="+mj-ea"/>
              </a:rPr>
              <a:t>상품등록</a:t>
            </a:r>
            <a:r>
              <a:rPr lang="en-US" altLang="ko-KR" sz="700" dirty="0">
                <a:latin typeface="+mj-ea"/>
                <a:ea typeface="+mj-ea"/>
              </a:rPr>
              <a:t>/</a:t>
            </a:r>
            <a:r>
              <a:rPr lang="ko-KR" altLang="en-US" sz="700" dirty="0">
                <a:latin typeface="+mj-ea"/>
                <a:ea typeface="+mj-ea"/>
              </a:rPr>
              <a:t>변경승인 엑셀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4" name="순서도: 처리 13">
            <a:extLst>
              <a:ext uri="{FF2B5EF4-FFF2-40B4-BE49-F238E27FC236}">
                <a16:creationId xmlns:a16="http://schemas.microsoft.com/office/drawing/2014/main" id="{6BA34B1D-AD34-5E4B-F313-6D9C574B8A2D}"/>
              </a:ext>
            </a:extLst>
          </p:cNvPr>
          <p:cNvSpPr/>
          <p:nvPr/>
        </p:nvSpPr>
        <p:spPr>
          <a:xfrm>
            <a:off x="5273040" y="1036320"/>
            <a:ext cx="2529840" cy="24384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5DF85-8956-CE6C-E0A7-7E4A3358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9" y="2296046"/>
            <a:ext cx="8062740" cy="11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077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18648</TotalTime>
  <Words>58</Words>
  <Application>Microsoft Office PowerPoint</Application>
  <PresentationFormat>사용자 지정</PresentationFormat>
  <Paragraphs>17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Dongjin Jang</cp:lastModifiedBy>
  <cp:revision>478</cp:revision>
  <dcterms:modified xsi:type="dcterms:W3CDTF">2025-06-05T06:41:51Z</dcterms:modified>
</cp:coreProperties>
</file>