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311" r:id="rId2"/>
    <p:sldId id="291" r:id="rId3"/>
    <p:sldId id="313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52" autoAdjust="0"/>
  </p:normalViewPr>
  <p:slideViewPr>
    <p:cSldViewPr snapToGrid="0">
      <p:cViewPr varScale="1">
        <p:scale>
          <a:sx n="135" d="100"/>
          <a:sy n="135" d="100"/>
        </p:scale>
        <p:origin x="204" y="12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61976213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승인관리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재고조사승인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4271052864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변경사항 없음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재고조사승인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재고조사승인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재고조사승인 리스트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9CA82-FD15-4214-1330-A25BF348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2" y="1066519"/>
            <a:ext cx="8037323" cy="12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A6C3-5831-AF4C-A45C-65310FC20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>
            <a:extLst>
              <a:ext uri="{FF2B5EF4-FFF2-40B4-BE49-F238E27FC236}">
                <a16:creationId xmlns:a16="http://schemas.microsoft.com/office/drawing/2014/main" id="{5646D871-E948-46EA-E506-7948C209172B}"/>
              </a:ext>
            </a:extLst>
          </p:cNvPr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>
            <a:extLst>
              <a:ext uri="{FF2B5EF4-FFF2-40B4-BE49-F238E27FC236}">
                <a16:creationId xmlns:a16="http://schemas.microsoft.com/office/drawing/2014/main" id="{1D572C2C-8A3F-227C-F2C1-99F7310ACFDB}"/>
              </a:ext>
            </a:extLst>
          </p:cNvPr>
          <p:cNvGraphicFramePr/>
          <p:nvPr/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변경사항 없음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>
            <a:extLst>
              <a:ext uri="{FF2B5EF4-FFF2-40B4-BE49-F238E27FC236}">
                <a16:creationId xmlns:a16="http://schemas.microsoft.com/office/drawing/2014/main" id="{267A18F5-3C73-F87B-3D3A-28BCB79F6911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재고조사승인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>
            <a:extLst>
              <a:ext uri="{FF2B5EF4-FFF2-40B4-BE49-F238E27FC236}">
                <a16:creationId xmlns:a16="http://schemas.microsoft.com/office/drawing/2014/main" id="{B3D52C0F-6CAB-7A57-85DB-AFBD6B38EF8F}"/>
              </a:ext>
            </a:extLst>
          </p:cNvPr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재고조사승인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재고조사승인 엑셀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271AAD4E-49DE-77C9-F9CA-BC5BB0EEC454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06CC02-5D51-039D-FAD7-EEF35EE4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" y="1232387"/>
            <a:ext cx="7903535" cy="94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064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18652</TotalTime>
  <Words>29</Words>
  <Application>Microsoft Office PowerPoint</Application>
  <PresentationFormat>사용자 지정</PresentationFormat>
  <Paragraphs>13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Dongjin Jang</cp:lastModifiedBy>
  <cp:revision>482</cp:revision>
  <dcterms:modified xsi:type="dcterms:W3CDTF">2025-06-09T05:03:59Z</dcterms:modified>
</cp:coreProperties>
</file>