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291" r:id="rId3"/>
    <p:sldId id="312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9999070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재고조정승인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71052864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재고조정승인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6B4D2-1675-DD65-1A51-5880A38D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6" y="988547"/>
            <a:ext cx="7726326" cy="41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F7CE-76FF-C092-1A04-AA0DA02B6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A21B699-88A2-7A1E-354C-A18919A70DF4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EAA75F96-CA23-7BB4-B0DB-507C56486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754021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147BD8E0-B5EA-4E40-0BB7-E1075B938EEE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재고조정승인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03491C6E-A4C6-89D4-F57C-EEF4BC366E4C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BA34B1D-AD34-5E4B-F313-6D9C574B8A2D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81A83-4C11-D64E-BEF3-415F05ED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" y="1567834"/>
            <a:ext cx="7967330" cy="140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7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29</Words>
  <Application>Microsoft Office PowerPoint</Application>
  <PresentationFormat>사용자 지정</PresentationFormat>
  <Paragraphs>13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480</cp:revision>
  <dcterms:modified xsi:type="dcterms:W3CDTF">2025-06-09T00:38:21Z</dcterms:modified>
</cp:coreProperties>
</file>