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291" r:id="rId3"/>
    <p:sldId id="312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>
        <p:scale>
          <a:sx n="125" d="100"/>
          <a:sy n="125" d="100"/>
        </p:scale>
        <p:origin x="522" y="67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55452388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/>
                        <a:t>운영사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ko-KR" altLang="en-US" sz="1000" b="1" u="none" strike="noStrike" cap="none" dirty="0" err="1" smtClean="0"/>
                        <a:t>랜딩페이지</a:t>
                      </a:r>
                      <a:endParaRPr lang="en-US" altLang="ko-KR" sz="1000" b="1" u="none" strike="noStrike" cap="none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09725314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비밀번호 입력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처리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쿠키에 정보 저장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로그인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22498" y="498914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로그인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아이디 비밀번호 찾기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랜딩 페이지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0;p20"/>
          <p:cNvSpPr txBox="1"/>
          <p:nvPr/>
        </p:nvSpPr>
        <p:spPr>
          <a:xfrm>
            <a:off x="8874436" y="504746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서동욱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4" y="926451"/>
            <a:ext cx="8096470" cy="442669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95896" y="208764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57946" y="283059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70496" y="281154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17" name="Google Shape;50;p20"/>
          <p:cNvSpPr txBox="1"/>
          <p:nvPr/>
        </p:nvSpPr>
        <p:spPr>
          <a:xfrm>
            <a:off x="9894820" y="506437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 / 3</a:t>
            </a: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100853618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정보로 아이디 전송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정보로 초기화된 비밀번호 전송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로그인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22498" y="498914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로그인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아이디 비밀번호 찾기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랜딩 페이지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0;p20"/>
          <p:cNvSpPr txBox="1"/>
          <p:nvPr/>
        </p:nvSpPr>
        <p:spPr>
          <a:xfrm>
            <a:off x="8874436" y="504746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서동욱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4" y="926451"/>
            <a:ext cx="8096470" cy="442669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536324" y="115824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52763" y="2992086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17" name="Google Shape;50;p20"/>
          <p:cNvSpPr txBox="1"/>
          <p:nvPr/>
        </p:nvSpPr>
        <p:spPr>
          <a:xfrm>
            <a:off x="9879580" y="523773"/>
            <a:ext cx="5427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 / 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63" y="1278015"/>
            <a:ext cx="2065283" cy="1533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563" y="3139798"/>
            <a:ext cx="2028745" cy="17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18577</TotalTime>
  <Words>74</Words>
  <Application>Microsoft Office PowerPoint</Application>
  <PresentationFormat>사용자 지정</PresentationFormat>
  <Paragraphs>33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475</cp:revision>
  <dcterms:modified xsi:type="dcterms:W3CDTF">2025-05-30T00:44:58Z</dcterms:modified>
</cp:coreProperties>
</file>