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8" r:id="rId3"/>
    <p:sldId id="260" r:id="rId4"/>
    <p:sldId id="261" r:id="rId5"/>
    <p:sldId id="262" r:id="rId6"/>
    <p:sldId id="27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20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51497-0CD5-4531-9082-8C63384D601F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F3042-F727-4CC1-9EF6-1CFB991636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791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74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2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86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247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2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38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51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58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30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9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71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7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35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2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1296858" y="6218216"/>
            <a:ext cx="731536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aphicFrame>
        <p:nvGraphicFramePr>
          <p:cNvPr id="14" name="Google Shape;14;p8"/>
          <p:cNvGraphicFramePr/>
          <p:nvPr>
            <p:extLst/>
          </p:nvPr>
        </p:nvGraphicFramePr>
        <p:xfrm>
          <a:off x="103069" y="334399"/>
          <a:ext cx="11988583" cy="5127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366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320" marR="20320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33955" y="380707"/>
            <a:ext cx="1421053" cy="4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45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84773"/>
            <a:ext cx="1184031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이의진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093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84773"/>
            <a:ext cx="1184031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이의진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81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84773"/>
            <a:ext cx="1184031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이의진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9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913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68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442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68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02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219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38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19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7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1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419E-75B4-4CB4-A55E-EE40CEF808F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2333-58C1-46BF-853C-C2EF6F85D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067606" y="2940660"/>
          <a:ext cx="8057057" cy="48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b="1" u="none" strike="noStrike" cap="none" dirty="0" err="1" smtClean="0"/>
                        <a:t>팬타온</a:t>
                      </a:r>
                      <a:r>
                        <a:rPr lang="ko-KR" altLang="en-US" sz="1100" b="1" u="none" strike="noStrike" cap="none" dirty="0" smtClean="0"/>
                        <a:t> </a:t>
                      </a:r>
                      <a:r>
                        <a:rPr lang="en-US" altLang="ko-KR" sz="1100" b="1" u="none" strike="noStrike" cap="none" dirty="0"/>
                        <a:t>&gt; </a:t>
                      </a:r>
                      <a:r>
                        <a:rPr lang="ko-KR" altLang="en-US" sz="1100" b="1" u="none" strike="noStrike" cap="none" dirty="0" err="1" smtClean="0"/>
                        <a:t>사이트관리</a:t>
                      </a:r>
                      <a:endParaRPr sz="1100" b="1" u="none" strike="noStrike" cap="none" dirty="0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04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822931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1" u="none" strike="noStrike" cap="none" smtClean="0"/>
                        <a:t>B2C</a:t>
                      </a:r>
                      <a:r>
                        <a:rPr lang="ko-KR" altLang="en-US" sz="900" b="1" u="none" strike="noStrike" cap="none" smtClean="0"/>
                        <a:t>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/>
                        <a:t>주문관리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3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주문조회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126" y="426720"/>
          <a:ext cx="2047875" cy="552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팬타온의 모든 주문리스트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일주일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주문상태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플라자의 상태를 사용하지만 용어가 다름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결제완료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주문의뢰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(40)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배송준비중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(50)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배송중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출하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(60)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배송완료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인수완료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(70)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주문취소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(99)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 시 주문상세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주문상태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 최소상태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배송비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배송비 합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176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76" y="874415"/>
            <a:ext cx="7609999" cy="4513378"/>
          </a:xfrm>
          <a:prstGeom prst="rect">
            <a:avLst/>
          </a:prstGeom>
        </p:spPr>
      </p:pic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605262" y="1766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7535062" y="1856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903" y="2816918"/>
            <a:ext cx="4084991" cy="3637589"/>
          </a:xfrm>
          <a:prstGeom prst="rect">
            <a:avLst/>
          </a:prstGeom>
        </p:spPr>
      </p:pic>
      <p:cxnSp>
        <p:nvCxnSpPr>
          <p:cNvPr id="11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2799225" y="2710035"/>
            <a:ext cx="2342092" cy="1509262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515262" y="22099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1728" y="1071222"/>
            <a:ext cx="240072" cy="925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500">
                <a:solidFill>
                  <a:schemeClr val="tx1"/>
                </a:solidFill>
              </a:rPr>
              <a:t>B2c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851765" y="1314308"/>
            <a:ext cx="203163" cy="773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500">
                <a:solidFill>
                  <a:schemeClr val="tx1"/>
                </a:solidFill>
              </a:rPr>
              <a:t>B2c</a:t>
            </a:r>
          </a:p>
        </p:txBody>
      </p:sp>
    </p:spTree>
    <p:extLst>
      <p:ext uri="{BB962C8B-B14F-4D97-AF65-F5344CB8AC3E}">
        <p14:creationId xmlns:p14="http://schemas.microsoft.com/office/powerpoint/2010/main" val="71751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 상세내역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 번호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126" y="426720"/>
          <a:ext cx="2047875" cy="534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팬타온 주문 내역 화면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주문기본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주문자 및 수령인정보 확인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배송주소 수정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(6p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배송메모 수정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(6p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결제상세정보 확인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(6p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lang="en-US" altLang="ko-KR" sz="60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주문번호에 판매사별로 주문상품을 나열함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판매사별로 배송비가 책정되기 때문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전체환불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주문을 취소처리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부분환불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주문상품을 취소함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상태일 경우만 체크박스가 없음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선택이 안됨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 모든 변경사항을 저장하여 보여줌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5430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75439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3697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78576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1079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6237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19521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55139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1677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483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1656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3948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176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19" y="742201"/>
            <a:ext cx="6000903" cy="52073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717" y="2413258"/>
            <a:ext cx="587853" cy="369359"/>
          </a:xfrm>
          <a:prstGeom prst="rect">
            <a:avLst/>
          </a:prstGeom>
        </p:spPr>
      </p:pic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143000" y="30758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06269" y="2407920"/>
            <a:ext cx="234301" cy="3746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176018" y="16242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71548" y="2482950"/>
            <a:ext cx="1512788" cy="467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rgbClr val="FF0000"/>
                </a:solidFill>
              </a:rPr>
              <a:t>주문 상태가 모두 결제완료 상태면 버튼 노출</a:t>
            </a:r>
            <a:endParaRPr lang="en-US" altLang="ko-KR" sz="700">
              <a:solidFill>
                <a:srgbClr val="FF0000"/>
              </a:solidFill>
            </a:endParaRPr>
          </a:p>
        </p:txBody>
      </p:sp>
      <p:cxnSp>
        <p:nvCxnSpPr>
          <p:cNvPr id="27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1840570" y="2595273"/>
            <a:ext cx="2630978" cy="1214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367" y="5949548"/>
            <a:ext cx="5976571" cy="1740749"/>
          </a:xfrm>
          <a:prstGeom prst="rect">
            <a:avLst/>
          </a:prstGeom>
        </p:spPr>
      </p:pic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143000" y="5889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4027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전체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부분 환불 팝업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2962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 상세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126" y="426720"/>
          <a:ext cx="2047875" cy="6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팬타온 환불 관련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전체환불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결제 상품금액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(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총 주문 금액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–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총 배송비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 disabled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결제 배송비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(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주문 총 배송비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disabled</a:t>
                      </a: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환불 금액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disabled</a:t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처리된 환불 내역이 있으면 제하고 조회</a:t>
                      </a:r>
                      <a:endParaRPr lang="en-US" altLang="ko-KR" sz="6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환불처리 버튼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pg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사 전송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bitMP</a:t>
                      </a:r>
                      <a:r>
                        <a:rPr lang="ko-KR" altLang="en-US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에서는 개발 불가하므로 주석처리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ko-KR" altLang="en-US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부분환불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결제정보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배송비 정책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공급사별 설정한 배송비 정책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결제 상품금액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선택 주문 상품금액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disabled</a:t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결제 배송비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공급사 배송비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disabled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환불정보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4p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상품에서 체크한 주문차수 내역 조회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환불금액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disabled</a:t>
                      </a:r>
                      <a:b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배송비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환불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배송비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상품취소 금액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취소수량 입력 후 금액 변경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수동으로 금액 변경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반품번호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구매자가 반품요청하여 환불 처리하는 경우 반품번호를 입력하여야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endParaRPr lang="en-US" altLang="ko-KR" sz="600" baseline="0" smtClean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환불처리 버튼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pg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사 전송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bitMP</a:t>
                      </a:r>
                      <a:r>
                        <a:rPr lang="ko-KR" altLang="en-US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에서는 개발 불가하므로 주석처리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176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94" y="728532"/>
            <a:ext cx="3828542" cy="2187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95" y="3148609"/>
            <a:ext cx="3496285" cy="3513921"/>
          </a:xfrm>
          <a:prstGeom prst="rect">
            <a:avLst/>
          </a:prstGeom>
        </p:spPr>
      </p:pic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264856" y="6944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264856" y="30586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43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배송정보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결제수단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126" y="426720"/>
          <a:ext cx="2047875" cy="416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</a:t>
                      </a:r>
                      <a:r>
                        <a:rPr lang="en-US" altLang="ko-KR" sz="7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/ </a:t>
                      </a:r>
                      <a:r>
                        <a:rPr lang="ko-KR" altLang="en-US" sz="700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결제수단 팝업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배송정보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주소 버튼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주소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api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사용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상세주소도 주소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input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내 기입</a:t>
                      </a:r>
                      <a:endParaRPr lang="ko-KR" altLang="en-US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결제수단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PG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사에서 넘어온 결제정보 조회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bitMP</a:t>
                      </a:r>
                      <a:r>
                        <a:rPr lang="ko-KR" altLang="en-US" sz="60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에서는 개발 불가하므로 주석처리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176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858" y="948851"/>
            <a:ext cx="4893786" cy="24957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24" y="3871993"/>
            <a:ext cx="3799043" cy="22794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2962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 상세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306520" y="8588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306520" y="37819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32954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822931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1" u="none" strike="noStrike" cap="none" smtClean="0"/>
                        <a:t>B2C</a:t>
                      </a:r>
                      <a:r>
                        <a:rPr lang="ko-KR" altLang="en-US" sz="900" b="1" u="none" strike="noStrike" cap="none" smtClean="0"/>
                        <a:t>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/>
                        <a:t>교환</a:t>
                      </a:r>
                      <a:r>
                        <a:rPr lang="en-US" altLang="ko-KR" sz="900" b="1" u="none" strike="noStrike" cap="none"/>
                        <a:t>/</a:t>
                      </a:r>
                      <a:r>
                        <a:rPr lang="ko-KR" altLang="en-US" sz="900" b="1" u="none" strike="noStrike" cap="none"/>
                        <a:t>반품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75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91" y="581907"/>
            <a:ext cx="7504534" cy="4684360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교환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126" y="426720"/>
          <a:ext cx="2047875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교환반품 내역 조회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일주일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algn="l" latinLnBrk="1"/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교환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equal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4.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algn="l" latinLnBrk="1"/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5.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상태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defuat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환불완료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철회 </a:t>
                      </a:r>
                      <a:r>
                        <a:rPr lang="en-US" altLang="ko-KR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반려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주문상세 팝업 호출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요청 수량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176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402996" y="1641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353025" y="2019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837" y="3220412"/>
            <a:ext cx="4084991" cy="3637589"/>
          </a:xfrm>
          <a:prstGeom prst="rect">
            <a:avLst/>
          </a:prstGeom>
        </p:spPr>
      </p:pic>
      <p:cxnSp>
        <p:nvCxnSpPr>
          <p:cNvPr id="11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45130" y="2241551"/>
            <a:ext cx="1628203" cy="978861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076950" y="20028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33025" y="816243"/>
            <a:ext cx="240072" cy="925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500" dirty="0">
                <a:solidFill>
                  <a:schemeClr val="tx1"/>
                </a:solidFill>
              </a:rPr>
              <a:t>B2c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53061" y="1108516"/>
            <a:ext cx="240072" cy="925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500">
                <a:solidFill>
                  <a:schemeClr val="tx1"/>
                </a:solidFill>
              </a:rPr>
              <a:t>B2c</a:t>
            </a:r>
          </a:p>
        </p:txBody>
      </p:sp>
    </p:spTree>
    <p:extLst>
      <p:ext uri="{BB962C8B-B14F-4D97-AF65-F5344CB8AC3E}">
        <p14:creationId xmlns:p14="http://schemas.microsoft.com/office/powerpoint/2010/main" val="13990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598271662"/>
              </p:ext>
            </p:extLst>
          </p:nvPr>
        </p:nvGraphicFramePr>
        <p:xfrm>
          <a:off x="9467042" y="1023196"/>
          <a:ext cx="2624612" cy="5993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사이트명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사이트관리에서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텍스트박스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중 상태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보임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상태이면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보임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배너유형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설명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배너를 추가 및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수정할때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배너유형에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따른 배너링크값에 대한 설명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27086"/>
                  </a:ext>
                </a:extLst>
              </a:tr>
              <a:tr h="1165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매인 배너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수정 팝업이 떠서 팝업 수정이 가능함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추가 팝업이 떠서 팝업 수정이 가능함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배너를 클릭 후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배너가 삭제됨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 이동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기획전 관리 화면으로 이동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  <a:tr h="924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shop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수정 팝업이 떠서 팝업 수정이 가능함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추가 팝업이 떠서 팝업 수정이 가능함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 배너를 클릭 후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배너가 삭제됨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659556"/>
                  </a:ext>
                </a:extLst>
              </a:tr>
              <a:tr h="924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첫번째 라디오 버튼 할인율 적용을 선택하면 입력한 할인율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이상의 상품을 전시한다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할인율에 해당하는 상품이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존재하지 않으면 밑에 추천특가상품이 전시된다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추천특가상품 사용을 선택하면 밑에 추천특가상품 목록의 상품이 전시된다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80673"/>
                  </a:ext>
                </a:extLst>
              </a:tr>
              <a:tr h="5283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추천특가상품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추천특가상품 목록이 나오고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버튼으로 관리한다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등록 가능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상태로 초기화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수정한 내용이 초기화 되어 원래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값으로 바뀐다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최종전시상태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된다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51221"/>
                  </a:ext>
                </a:extLst>
              </a:tr>
              <a:tr h="2641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할인율 데이터 추가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229634"/>
                  </a:ext>
                </a:extLst>
              </a:tr>
              <a:tr h="2641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특정 상품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가격변경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클릭하면 가격 변경할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있는 </a:t>
                      </a:r>
                      <a:r>
                        <a:rPr lang="ko-KR" altLang="en-US" sz="8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팝업창을</a:t>
                      </a:r>
                      <a:r>
                        <a:rPr lang="ko-KR" altLang="en-US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띄운다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54422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330663" y="616156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err="1">
                <a:latin typeface="+mj-ea"/>
                <a:ea typeface="+mj-ea"/>
              </a:rPr>
              <a:t>사용자</a:t>
            </a:r>
            <a:r>
              <a:rPr lang="ko-KR" altLang="en-US" sz="790" dirty="0" err="1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관리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613960" y="598441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err="1">
                <a:latin typeface="+mj-ea"/>
                <a:ea typeface="+mj-ea"/>
              </a:rPr>
              <a:t>팬타온</a:t>
            </a:r>
            <a:r>
              <a:rPr lang="ko-KR" altLang="en-US" sz="790" dirty="0">
                <a:latin typeface="+mj-ea"/>
                <a:ea typeface="+mj-ea"/>
              </a:rPr>
              <a:t> </a:t>
            </a:r>
            <a:r>
              <a:rPr lang="en-US" altLang="ko-KR" sz="790" dirty="0">
                <a:latin typeface="+mj-ea"/>
                <a:ea typeface="+mj-ea"/>
              </a:rPr>
              <a:t>&gt; </a:t>
            </a:r>
            <a:r>
              <a:rPr lang="ko-KR" altLang="en-US" sz="790" dirty="0">
                <a:latin typeface="+mj-ea"/>
                <a:ea typeface="+mj-ea"/>
              </a:rPr>
              <a:t>사용자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2" y="1347955"/>
            <a:ext cx="8102455" cy="429651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12" y="5644468"/>
            <a:ext cx="8102455" cy="4468066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714996" y="3146986"/>
            <a:ext cx="8011568" cy="778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8" name="Google Shape;797;p30"/>
          <p:cNvSpPr/>
          <p:nvPr/>
        </p:nvSpPr>
        <p:spPr>
          <a:xfrm>
            <a:off x="480696" y="3146985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713" y="7104166"/>
            <a:ext cx="4308724" cy="171081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8947713" y="7096659"/>
            <a:ext cx="4308724" cy="1710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1246700" y="5064025"/>
            <a:ext cx="7613635" cy="204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57878" y="4878456"/>
            <a:ext cx="488822" cy="265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42" name="Google Shape;797;p30"/>
          <p:cNvSpPr/>
          <p:nvPr/>
        </p:nvSpPr>
        <p:spPr>
          <a:xfrm>
            <a:off x="557886" y="4833808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40220" y="3955437"/>
            <a:ext cx="6487705" cy="167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44" name="Google Shape;797;p30"/>
          <p:cNvSpPr/>
          <p:nvPr/>
        </p:nvSpPr>
        <p:spPr>
          <a:xfrm>
            <a:off x="1770264" y="400167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3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2720" y="8965497"/>
            <a:ext cx="3239281" cy="3035959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7338599" y="4210487"/>
            <a:ext cx="1571442" cy="457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040220" y="5688866"/>
            <a:ext cx="6487705" cy="1671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0" name="Google Shape;797;p30"/>
          <p:cNvSpPr/>
          <p:nvPr/>
        </p:nvSpPr>
        <p:spPr>
          <a:xfrm>
            <a:off x="1791477" y="569803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4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30787" y="7601821"/>
            <a:ext cx="6487705" cy="58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2" name="Google Shape;797;p30"/>
          <p:cNvSpPr/>
          <p:nvPr/>
        </p:nvSpPr>
        <p:spPr>
          <a:xfrm>
            <a:off x="1791477" y="7615808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5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40220" y="8182262"/>
            <a:ext cx="6487705" cy="2152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4" name="Google Shape;797;p30"/>
          <p:cNvSpPr/>
          <p:nvPr/>
        </p:nvSpPr>
        <p:spPr>
          <a:xfrm>
            <a:off x="1773826" y="8209699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6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947712" y="8965496"/>
            <a:ext cx="3244289" cy="3035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761" y="10604584"/>
            <a:ext cx="4373143" cy="3325455"/>
          </a:xfrm>
          <a:prstGeom prst="rect">
            <a:avLst/>
          </a:prstGeom>
        </p:spPr>
      </p:pic>
      <p:cxnSp>
        <p:nvCxnSpPr>
          <p:cNvPr id="60" name="직선 화살표 연결선 59"/>
          <p:cNvCxnSpPr/>
          <p:nvPr/>
        </p:nvCxnSpPr>
        <p:spPr>
          <a:xfrm flipH="1">
            <a:off x="7207351" y="8409764"/>
            <a:ext cx="813353" cy="215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330663" y="10604584"/>
            <a:ext cx="4395901" cy="3325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3" name="Google Shape;49;p20"/>
          <p:cNvSpPr txBox="1"/>
          <p:nvPr/>
        </p:nvSpPr>
        <p:spPr>
          <a:xfrm>
            <a:off x="9886416" y="597311"/>
            <a:ext cx="697634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smtClean="0">
                <a:latin typeface="+mj-ea"/>
                <a:ea typeface="+mj-ea"/>
              </a:rPr>
              <a:t>조동현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24262" y="8269405"/>
            <a:ext cx="1021568" cy="1400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" name="TextBox 1"/>
          <p:cNvSpPr txBox="1"/>
          <p:nvPr/>
        </p:nvSpPr>
        <p:spPr>
          <a:xfrm>
            <a:off x="6483808" y="8629712"/>
            <a:ext cx="89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할인율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Google Shape;797;p30"/>
          <p:cNvSpPr/>
          <p:nvPr/>
        </p:nvSpPr>
        <p:spPr>
          <a:xfrm>
            <a:off x="6252669" y="8282108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  <a:sym typeface="Arial"/>
              </a:rPr>
              <a:t>7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1598" y="7976285"/>
            <a:ext cx="914099" cy="2059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가격변경</a:t>
            </a:r>
            <a:endParaRPr lang="ko-KR" altLang="en-US" sz="9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538849" y="4521709"/>
            <a:ext cx="6371193" cy="455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25849" y="10921336"/>
            <a:ext cx="4650036" cy="678481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-425848" y="10914091"/>
            <a:ext cx="4530356" cy="946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48" name="직사각형 47"/>
          <p:cNvSpPr/>
          <p:nvPr/>
        </p:nvSpPr>
        <p:spPr>
          <a:xfrm>
            <a:off x="1408015" y="11607062"/>
            <a:ext cx="914099" cy="2059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</a:t>
            </a:r>
            <a:endParaRPr lang="ko-KR" altLang="en-US" sz="900" dirty="0"/>
          </a:p>
        </p:txBody>
      </p:sp>
      <p:sp>
        <p:nvSpPr>
          <p:cNvPr id="55" name="Google Shape;797;p30"/>
          <p:cNvSpPr/>
          <p:nvPr/>
        </p:nvSpPr>
        <p:spPr>
          <a:xfrm>
            <a:off x="6520670" y="7972865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  <a:sym typeface="Arial"/>
              </a:rPr>
              <a:t>8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2442493" y="8150354"/>
            <a:ext cx="4722180" cy="276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882252" y="1576949"/>
            <a:ext cx="364448" cy="1299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B2c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15709" y="3486409"/>
            <a:ext cx="364448" cy="1299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B2c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942703" y="1935875"/>
            <a:ext cx="364448" cy="1299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B2c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7489" y="7454537"/>
            <a:ext cx="254800" cy="16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267515" y="7436071"/>
            <a:ext cx="254800" cy="161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067606" y="2940660"/>
          <a:ext cx="8057057" cy="48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b="1" u="none" strike="noStrike" cap="none" dirty="0" err="1" smtClean="0"/>
                        <a:t>팬타온</a:t>
                      </a:r>
                      <a:r>
                        <a:rPr lang="ko-KR" altLang="en-US" sz="1100" b="1" u="none" strike="noStrike" cap="none" dirty="0" smtClean="0"/>
                        <a:t> </a:t>
                      </a:r>
                      <a:r>
                        <a:rPr lang="en-US" altLang="ko-KR" sz="1100" b="1" u="none" strike="noStrike" cap="none" dirty="0"/>
                        <a:t>&gt; </a:t>
                      </a:r>
                      <a:r>
                        <a:rPr lang="ko-KR" altLang="en-US" sz="1100" b="1" u="none" strike="noStrike" cap="none" dirty="0" smtClean="0"/>
                        <a:t>사용자</a:t>
                      </a:r>
                      <a:endParaRPr sz="1100" b="1" u="none" strike="noStrike" cap="none" dirty="0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7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9467042" y="1023196"/>
          <a:ext cx="2624612" cy="2393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 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사용자상태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＇),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팬택임직원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일반사용자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임직원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‘, 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＇)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값으로 조회 가능하다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0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사용자명을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 상세 정보 팝업이 나온다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알림톡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전송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비밀번호가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알림톡으로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전송된다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내요이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등록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뜬다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회원정보 입력 후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사용자가 등록된다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 상태의 사용자에게는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보인다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잠금이 해제된다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334556" y="616992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err="1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사용자관리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617853" y="612676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err="1">
                <a:latin typeface="+mj-ea"/>
                <a:ea typeface="+mj-ea"/>
              </a:rPr>
              <a:t>팬타온</a:t>
            </a:r>
            <a:r>
              <a:rPr lang="ko-KR" altLang="en-US" sz="790" dirty="0">
                <a:latin typeface="+mj-ea"/>
                <a:ea typeface="+mj-ea"/>
              </a:rPr>
              <a:t> </a:t>
            </a:r>
            <a:r>
              <a:rPr lang="en-US" altLang="ko-KR" sz="790" dirty="0">
                <a:latin typeface="+mj-ea"/>
                <a:ea typeface="+mj-ea"/>
              </a:rPr>
              <a:t>&gt; </a:t>
            </a:r>
            <a:r>
              <a:rPr lang="ko-KR" altLang="en-US" sz="790" dirty="0" err="1" smtClean="0">
                <a:latin typeface="+mj-ea"/>
                <a:ea typeface="+mj-ea"/>
              </a:rPr>
              <a:t>사용자관리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21" y="1283691"/>
            <a:ext cx="8798967" cy="4802871"/>
          </a:xfrm>
          <a:prstGeom prst="rect">
            <a:avLst/>
          </a:prstGeom>
        </p:spPr>
      </p:pic>
      <p:sp>
        <p:nvSpPr>
          <p:cNvPr id="33" name="Google Shape;797;p30"/>
          <p:cNvSpPr/>
          <p:nvPr/>
        </p:nvSpPr>
        <p:spPr>
          <a:xfrm>
            <a:off x="284583" y="1515211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3579" y="1526661"/>
            <a:ext cx="8502160" cy="8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5" name="직사각형 34"/>
          <p:cNvSpPr/>
          <p:nvPr/>
        </p:nvSpPr>
        <p:spPr>
          <a:xfrm>
            <a:off x="563579" y="2407476"/>
            <a:ext cx="8502160" cy="3631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042" y="5074030"/>
            <a:ext cx="3022293" cy="28169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367" y="6217424"/>
            <a:ext cx="3326372" cy="2797369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5739367" y="6214650"/>
            <a:ext cx="3326372" cy="2795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6" name="직사각형 55"/>
          <p:cNvSpPr/>
          <p:nvPr/>
        </p:nvSpPr>
        <p:spPr>
          <a:xfrm>
            <a:off x="9446570" y="5074030"/>
            <a:ext cx="3042765" cy="281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8" name="Google Shape;797;p30"/>
          <p:cNvSpPr/>
          <p:nvPr/>
        </p:nvSpPr>
        <p:spPr>
          <a:xfrm>
            <a:off x="256701" y="2464699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53;p20"/>
          <p:cNvSpPr txBox="1"/>
          <p:nvPr/>
        </p:nvSpPr>
        <p:spPr>
          <a:xfrm>
            <a:off x="9893322" y="612676"/>
            <a:ext cx="679984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smtClean="0">
                <a:latin typeface="+mj-ea"/>
                <a:ea typeface="+mj-ea"/>
              </a:rPr>
              <a:t>조동현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8081873" y="2776037"/>
            <a:ext cx="914400" cy="289412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7658842" y="2642188"/>
            <a:ext cx="1032279" cy="357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618059" y="3815990"/>
            <a:ext cx="7759590" cy="170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081873" y="2776037"/>
            <a:ext cx="914400" cy="2894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081873" y="2776037"/>
            <a:ext cx="914400" cy="2894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7007212" y="2179910"/>
            <a:ext cx="1801565" cy="17972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7007212" y="2175334"/>
            <a:ext cx="1801565" cy="201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007211" y="2170758"/>
            <a:ext cx="1801566" cy="206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822931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1" u="none" strike="noStrike" cap="none" smtClean="0"/>
                        <a:t>B2C</a:t>
                      </a:r>
                      <a:r>
                        <a:rPr lang="ko-KR" altLang="en-US" sz="900" b="1" u="none" strike="noStrike" cap="none" smtClean="0"/>
                        <a:t>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 smtClean="0"/>
                        <a:t>상품관리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2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1176018" y="646491"/>
            <a:ext cx="7792430" cy="4537629"/>
            <a:chOff x="33018" y="646490"/>
            <a:chExt cx="7792430" cy="4537629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85" y="699035"/>
              <a:ext cx="7674134" cy="4485084"/>
            </a:xfrm>
            <a:prstGeom prst="rect">
              <a:avLst/>
            </a:prstGeom>
          </p:spPr>
        </p:pic>
        <p:cxnSp>
          <p:nvCxnSpPr>
            <p:cNvPr id="6" name="Google Shape;277;g2f2558950df_0_15">
              <a:extLst>
                <a:ext uri="{FF2B5EF4-FFF2-40B4-BE49-F238E27FC236}">
                  <a16:creationId xmlns:a16="http://schemas.microsoft.com/office/drawing/2014/main" id="{BDE4DAC3-E37E-D61B-488F-BCE8E63A0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18" y="646490"/>
              <a:ext cx="779243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7" name="그룹 26"/>
            <p:cNvGrpSpPr/>
            <p:nvPr/>
          </p:nvGrpSpPr>
          <p:grpSpPr>
            <a:xfrm>
              <a:off x="3778512" y="2177934"/>
              <a:ext cx="3885823" cy="134515"/>
              <a:chOff x="1466063" y="5853991"/>
              <a:chExt cx="3922096" cy="947331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/>
            <p:cNvGrpSpPr/>
            <p:nvPr/>
          </p:nvGrpSpPr>
          <p:grpSpPr>
            <a:xfrm>
              <a:off x="5546745" y="808617"/>
              <a:ext cx="778485" cy="143568"/>
              <a:chOff x="1466063" y="5853991"/>
              <a:chExt cx="3922096" cy="947331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6680990" y="801060"/>
              <a:ext cx="581312" cy="143568"/>
              <a:chOff x="1466063" y="5853991"/>
              <a:chExt cx="3922096" cy="94733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/>
            <p:cNvGrpSpPr/>
            <p:nvPr/>
          </p:nvGrpSpPr>
          <p:grpSpPr>
            <a:xfrm>
              <a:off x="1527669" y="1263297"/>
              <a:ext cx="1366672" cy="127195"/>
              <a:chOff x="1466063" y="5853991"/>
              <a:chExt cx="3922096" cy="947331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2896041" y="1263297"/>
              <a:ext cx="1623611" cy="127195"/>
              <a:chOff x="1466063" y="5853991"/>
              <a:chExt cx="3922096" cy="947331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3" name="직선 연결선 42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4519101" y="1263296"/>
              <a:ext cx="1367822" cy="127196"/>
              <a:chOff x="1466063" y="5853991"/>
              <a:chExt cx="3922096" cy="947331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직선 연결선 46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5213957" y="1567483"/>
              <a:ext cx="1595549" cy="87733"/>
              <a:chOff x="1466063" y="5853991"/>
              <a:chExt cx="3922096" cy="947331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2894341" y="1696566"/>
              <a:ext cx="2410690" cy="282537"/>
              <a:chOff x="1466063" y="5853991"/>
              <a:chExt cx="3922096" cy="947331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/>
            <p:cNvGrpSpPr/>
            <p:nvPr/>
          </p:nvGrpSpPr>
          <p:grpSpPr>
            <a:xfrm>
              <a:off x="140433" y="1849612"/>
              <a:ext cx="857094" cy="142324"/>
              <a:chOff x="1395659" y="5853991"/>
              <a:chExt cx="3992500" cy="947331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95659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/>
            <p:cNvGrpSpPr/>
            <p:nvPr/>
          </p:nvGrpSpPr>
          <p:grpSpPr>
            <a:xfrm>
              <a:off x="155547" y="1979104"/>
              <a:ext cx="5149484" cy="132394"/>
              <a:chOff x="1465763" y="5853991"/>
              <a:chExt cx="3922396" cy="94733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 flipH="1">
                <a:off x="1465763" y="5853991"/>
                <a:ext cx="3851993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>
              <a:off x="4354199" y="1406028"/>
              <a:ext cx="329803" cy="139806"/>
              <a:chOff x="1466063" y="5853991"/>
              <a:chExt cx="3922096" cy="947331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/>
            <p:cNvGrpSpPr/>
            <p:nvPr/>
          </p:nvGrpSpPr>
          <p:grpSpPr>
            <a:xfrm>
              <a:off x="1527669" y="1545157"/>
              <a:ext cx="815009" cy="132503"/>
              <a:chOff x="1466063" y="5853991"/>
              <a:chExt cx="3922096" cy="947331"/>
            </a:xfrm>
          </p:grpSpPr>
          <p:sp>
            <p:nvSpPr>
              <p:cNvPr id="79" name="직사각형 78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629" y="2659132"/>
              <a:ext cx="2715031" cy="207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5" name="꺾인 연결선 84"/>
            <p:cNvCxnSpPr>
              <a:endCxn id="83" idx="3"/>
            </p:cNvCxnSpPr>
            <p:nvPr/>
          </p:nvCxnSpPr>
          <p:spPr>
            <a:xfrm rot="16200000" flipH="1">
              <a:off x="7514091" y="2506078"/>
              <a:ext cx="385260" cy="127877"/>
            </a:xfrm>
            <a:prstGeom prst="bentConnector4">
              <a:avLst>
                <a:gd name="adj1" fmla="val 5180"/>
                <a:gd name="adj2" fmla="val 2196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그룹 94"/>
            <p:cNvGrpSpPr/>
            <p:nvPr/>
          </p:nvGrpSpPr>
          <p:grpSpPr>
            <a:xfrm>
              <a:off x="3929233" y="2312449"/>
              <a:ext cx="597425" cy="188925"/>
              <a:chOff x="1466063" y="5853991"/>
              <a:chExt cx="3922096" cy="947331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7" name="직선 연결선 96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그룹 98"/>
            <p:cNvGrpSpPr/>
            <p:nvPr/>
          </p:nvGrpSpPr>
          <p:grpSpPr>
            <a:xfrm>
              <a:off x="6593920" y="2666806"/>
              <a:ext cx="1151513" cy="188925"/>
              <a:chOff x="1466063" y="5853991"/>
              <a:chExt cx="3922096" cy="947331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1" name="직선 연결선 10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126" y="426720"/>
          <a:ext cx="2047875" cy="602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8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B2C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상품 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삭제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동의어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관리상품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경쟁상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상품유형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추가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진열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정상여부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대기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승인중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반려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입력대기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),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HOMS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세부품종 여부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품종코드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진열권역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카테고리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등록일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like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like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상품구분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규격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공급사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상품담당자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사업유형 </a:t>
                      </a: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B2C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고정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정상여부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물류여부</a:t>
                      </a:r>
                      <a:endParaRPr lang="en-US" altLang="ko-KR" sz="6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삭제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컬럼 삭제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HOMS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통계품목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CBMz(M2),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관리상품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경쟁상품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상세 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윈도우 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상세 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윈도우 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305459" y="35029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344457" y="34985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</p:cNvCxnSpPr>
          <p:nvPr/>
        </p:nvCxnSpPr>
        <p:spPr>
          <a:xfrm rot="5400000">
            <a:off x="1441575" y="3866550"/>
            <a:ext cx="1134671" cy="578743"/>
          </a:xfrm>
          <a:prstGeom prst="bentConnector3">
            <a:avLst>
              <a:gd name="adj1" fmla="val 915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9" idx="2"/>
            <a:endCxn id="116" idx="0"/>
          </p:cNvCxnSpPr>
          <p:nvPr/>
        </p:nvCxnSpPr>
        <p:spPr>
          <a:xfrm rot="16200000" flipH="1">
            <a:off x="5001145" y="3111899"/>
            <a:ext cx="393541" cy="15269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196223" y="22873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736180" y="21324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433" y="4686199"/>
            <a:ext cx="3372900" cy="2034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4" name="직사각형 123"/>
          <p:cNvSpPr/>
          <p:nvPr/>
        </p:nvSpPr>
        <p:spPr>
          <a:xfrm>
            <a:off x="1325879" y="725747"/>
            <a:ext cx="799534" cy="19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>
                <a:solidFill>
                  <a:schemeClr val="tx1"/>
                </a:solidFill>
              </a:rPr>
              <a:t>상품관리</a:t>
            </a: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6180" y="4072128"/>
            <a:ext cx="2450382" cy="2657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195178" y="8886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3557" y="1553471"/>
            <a:ext cx="516272" cy="151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ko-KR" altLang="en-US" sz="600"/>
              <a:t>사업유형</a:t>
            </a:r>
          </a:p>
        </p:txBody>
      </p:sp>
      <p:cxnSp>
        <p:nvCxnSpPr>
          <p:cNvPr id="82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612" idx="1"/>
            <a:endCxn id="10" idx="1"/>
          </p:cNvCxnSpPr>
          <p:nvPr/>
        </p:nvCxnSpPr>
        <p:spPr>
          <a:xfrm rot="10800000" flipV="1">
            <a:off x="961648" y="978656"/>
            <a:ext cx="233531" cy="552641"/>
          </a:xfrm>
          <a:prstGeom prst="bentConnector3">
            <a:avLst>
              <a:gd name="adj1" fmla="val 197889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647" y="1206013"/>
            <a:ext cx="7952013" cy="6505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51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126" y="426720"/>
          <a:ext cx="2047875" cy="399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B2C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상품 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이미지 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설명 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176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4" name="그룹 83"/>
          <p:cNvGrpSpPr/>
          <p:nvPr/>
        </p:nvGrpSpPr>
        <p:grpSpPr>
          <a:xfrm>
            <a:off x="1208695" y="640260"/>
            <a:ext cx="7792430" cy="4537629"/>
            <a:chOff x="33018" y="646490"/>
            <a:chExt cx="7792430" cy="4537629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85" y="699035"/>
              <a:ext cx="7674134" cy="4485084"/>
            </a:xfrm>
            <a:prstGeom prst="rect">
              <a:avLst/>
            </a:prstGeom>
          </p:spPr>
        </p:pic>
        <p:cxnSp>
          <p:nvCxnSpPr>
            <p:cNvPr id="87" name="Google Shape;277;g2f2558950df_0_15">
              <a:extLst>
                <a:ext uri="{FF2B5EF4-FFF2-40B4-BE49-F238E27FC236}">
                  <a16:creationId xmlns:a16="http://schemas.microsoft.com/office/drawing/2014/main" id="{BDE4DAC3-E37E-D61B-488F-BCE8E63A0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18" y="646490"/>
              <a:ext cx="779243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8" name="그룹 87"/>
            <p:cNvGrpSpPr/>
            <p:nvPr/>
          </p:nvGrpSpPr>
          <p:grpSpPr>
            <a:xfrm>
              <a:off x="3778512" y="2177934"/>
              <a:ext cx="3885823" cy="134515"/>
              <a:chOff x="1466063" y="5853991"/>
              <a:chExt cx="3922096" cy="947331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546745" y="808617"/>
              <a:ext cx="778485" cy="143568"/>
              <a:chOff x="1466063" y="5853991"/>
              <a:chExt cx="3922096" cy="947331"/>
            </a:xfrm>
          </p:grpSpPr>
          <p:sp>
            <p:nvSpPr>
              <p:cNvPr id="153" name="직사각형 152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4" name="직선 연결선 153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/>
            <p:cNvGrpSpPr/>
            <p:nvPr/>
          </p:nvGrpSpPr>
          <p:grpSpPr>
            <a:xfrm>
              <a:off x="6680990" y="801060"/>
              <a:ext cx="581312" cy="143568"/>
              <a:chOff x="1466063" y="5853991"/>
              <a:chExt cx="3922096" cy="947331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1" name="직선 연결선 15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>
              <a:off x="1527669" y="1263297"/>
              <a:ext cx="1366672" cy="127195"/>
              <a:chOff x="1466063" y="5853991"/>
              <a:chExt cx="3922096" cy="947331"/>
            </a:xfrm>
          </p:grpSpPr>
          <p:sp>
            <p:nvSpPr>
              <p:cNvPr id="147" name="직사각형 146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8" name="직선 연결선 147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그룹 91"/>
            <p:cNvGrpSpPr/>
            <p:nvPr/>
          </p:nvGrpSpPr>
          <p:grpSpPr>
            <a:xfrm>
              <a:off x="2896041" y="1263297"/>
              <a:ext cx="1623611" cy="127195"/>
              <a:chOff x="1466063" y="5853991"/>
              <a:chExt cx="3922096" cy="947331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5" name="직선 연결선 144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/>
            <p:cNvGrpSpPr/>
            <p:nvPr/>
          </p:nvGrpSpPr>
          <p:grpSpPr>
            <a:xfrm>
              <a:off x="4519101" y="1263296"/>
              <a:ext cx="1367822" cy="127196"/>
              <a:chOff x="1466063" y="5853991"/>
              <a:chExt cx="3922096" cy="947331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5213957" y="1567483"/>
              <a:ext cx="1595549" cy="87733"/>
              <a:chOff x="1466063" y="5853991"/>
              <a:chExt cx="3922096" cy="947331"/>
            </a:xfrm>
          </p:grpSpPr>
          <p:sp>
            <p:nvSpPr>
              <p:cNvPr id="138" name="직사각형 137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9" name="직선 연결선 138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그룹 102"/>
            <p:cNvGrpSpPr/>
            <p:nvPr/>
          </p:nvGrpSpPr>
          <p:grpSpPr>
            <a:xfrm>
              <a:off x="2894341" y="1696566"/>
              <a:ext cx="2410690" cy="282537"/>
              <a:chOff x="1466063" y="5853991"/>
              <a:chExt cx="3922096" cy="947331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6" name="직선 연결선 135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/>
            <p:cNvGrpSpPr/>
            <p:nvPr/>
          </p:nvGrpSpPr>
          <p:grpSpPr>
            <a:xfrm>
              <a:off x="140433" y="1849612"/>
              <a:ext cx="857094" cy="142324"/>
              <a:chOff x="1395659" y="5853991"/>
              <a:chExt cx="3992500" cy="947331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3" name="직선 연결선 132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flipH="1">
                <a:off x="1395659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/>
            <p:cNvGrpSpPr/>
            <p:nvPr/>
          </p:nvGrpSpPr>
          <p:grpSpPr>
            <a:xfrm>
              <a:off x="155547" y="1979104"/>
              <a:ext cx="5149484" cy="132394"/>
              <a:chOff x="1465763" y="5853991"/>
              <a:chExt cx="3922396" cy="947331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flipH="1">
                <a:off x="1465763" y="5853991"/>
                <a:ext cx="3851993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그룹 109"/>
            <p:cNvGrpSpPr/>
            <p:nvPr/>
          </p:nvGrpSpPr>
          <p:grpSpPr>
            <a:xfrm>
              <a:off x="4354199" y="1406028"/>
              <a:ext cx="329803" cy="139806"/>
              <a:chOff x="1466063" y="5853991"/>
              <a:chExt cx="3922096" cy="947331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그룹 110"/>
            <p:cNvGrpSpPr/>
            <p:nvPr/>
          </p:nvGrpSpPr>
          <p:grpSpPr>
            <a:xfrm>
              <a:off x="1527669" y="1545157"/>
              <a:ext cx="815009" cy="132503"/>
              <a:chOff x="1466063" y="5853991"/>
              <a:chExt cx="3922096" cy="947331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4" name="직선 연결선 123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5629" y="2659132"/>
              <a:ext cx="2715031" cy="207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3" name="꺾인 연결선 112"/>
            <p:cNvCxnSpPr>
              <a:endCxn id="112" idx="3"/>
            </p:cNvCxnSpPr>
            <p:nvPr/>
          </p:nvCxnSpPr>
          <p:spPr>
            <a:xfrm rot="16200000" flipH="1">
              <a:off x="7514091" y="2506078"/>
              <a:ext cx="385260" cy="127877"/>
            </a:xfrm>
            <a:prstGeom prst="bentConnector4">
              <a:avLst>
                <a:gd name="adj1" fmla="val 5180"/>
                <a:gd name="adj2" fmla="val 21967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/>
            <p:cNvGrpSpPr/>
            <p:nvPr/>
          </p:nvGrpSpPr>
          <p:grpSpPr>
            <a:xfrm>
              <a:off x="3929233" y="2312449"/>
              <a:ext cx="597425" cy="188925"/>
              <a:chOff x="1466063" y="5853991"/>
              <a:chExt cx="3922096" cy="947331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1" name="직선 연결선 120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/>
            <p:cNvGrpSpPr/>
            <p:nvPr/>
          </p:nvGrpSpPr>
          <p:grpSpPr>
            <a:xfrm>
              <a:off x="6593920" y="2666806"/>
              <a:ext cx="1151513" cy="188925"/>
              <a:chOff x="1466063" y="5853991"/>
              <a:chExt cx="3922096" cy="947331"/>
            </a:xfrm>
          </p:grpSpPr>
          <p:sp>
            <p:nvSpPr>
              <p:cNvPr id="117" name="직사각형 116"/>
              <p:cNvSpPr/>
              <p:nvPr/>
            </p:nvSpPr>
            <p:spPr>
              <a:xfrm>
                <a:off x="1466063" y="5853992"/>
                <a:ext cx="3922096" cy="947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1466063" y="5853993"/>
                <a:ext cx="3922096" cy="94732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>
                <a:off x="1466063" y="5853991"/>
                <a:ext cx="3922096" cy="94733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560686" y="34985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825634" y="37933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214" y="4443887"/>
            <a:ext cx="2532360" cy="20708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607" y="3793311"/>
            <a:ext cx="2681153" cy="27656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1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59" idx="1"/>
            <a:endCxn id="3" idx="3"/>
          </p:cNvCxnSpPr>
          <p:nvPr/>
        </p:nvCxnSpPr>
        <p:spPr>
          <a:xfrm rot="10800000" flipV="1">
            <a:off x="4284574" y="3588586"/>
            <a:ext cx="1276112" cy="1890746"/>
          </a:xfrm>
          <a:prstGeom prst="bentConnector3">
            <a:avLst>
              <a:gd name="adj1" fmla="val 1612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60" idx="3"/>
            <a:endCxn id="4" idx="1"/>
          </p:cNvCxnSpPr>
          <p:nvPr/>
        </p:nvCxnSpPr>
        <p:spPr>
          <a:xfrm>
            <a:off x="6005634" y="3883310"/>
            <a:ext cx="638972" cy="12928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3" name="직사각형 162"/>
          <p:cNvSpPr/>
          <p:nvPr/>
        </p:nvSpPr>
        <p:spPr>
          <a:xfrm>
            <a:off x="1342504" y="725747"/>
            <a:ext cx="799534" cy="19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>
                <a:solidFill>
                  <a:schemeClr val="tx1"/>
                </a:solidFill>
              </a:rPr>
              <a:t>상품관리</a:t>
            </a:r>
          </a:p>
        </p:txBody>
      </p:sp>
    </p:spTree>
    <p:extLst>
      <p:ext uri="{BB962C8B-B14F-4D97-AF65-F5344CB8AC3E}">
        <p14:creationId xmlns:p14="http://schemas.microsoft.com/office/powerpoint/2010/main" val="39357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822931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1" u="none" strike="noStrike" cap="none" smtClean="0"/>
                        <a:t>B2C</a:t>
                      </a:r>
                      <a:r>
                        <a:rPr lang="ko-KR" altLang="en-US" sz="900" b="1" u="none" strike="noStrike" cap="none" smtClean="0"/>
                        <a:t>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 smtClean="0"/>
                        <a:t>기획전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6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03" y="753327"/>
            <a:ext cx="7386544" cy="35050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603" y="4365226"/>
            <a:ext cx="3021102" cy="2077618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기획전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B2C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01126" y="426720"/>
          <a:ext cx="2047875" cy="483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B2C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기획전을 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기획전명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 상태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(Default),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진행중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종료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한달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기획전추가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기획전상세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필수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기획전명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전시기간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배너이미지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상품추가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상품진열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B2C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 상품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176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8293440" y="6633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645240" y="17910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7859100" y="17910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rot="5400000">
            <a:off x="2127127" y="2757113"/>
            <a:ext cx="2394140" cy="822086"/>
          </a:xfrm>
          <a:prstGeom prst="bentConnector3">
            <a:avLst>
              <a:gd name="adj1" fmla="val 76099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391" y="3579794"/>
            <a:ext cx="3741935" cy="2959773"/>
          </a:xfrm>
          <a:prstGeom prst="rect">
            <a:avLst/>
          </a:prstGeom>
        </p:spPr>
      </p:pic>
      <p:cxnSp>
        <p:nvCxnSpPr>
          <p:cNvPr id="23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581377" y="2212068"/>
            <a:ext cx="1608707" cy="11267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374480" y="20349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87979" y="826702"/>
            <a:ext cx="1084810" cy="1625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/>
              <a:t>B2C </a:t>
            </a:r>
            <a:r>
              <a:rPr lang="ko-KR" altLang="en-US" sz="900"/>
              <a:t>기획전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3823" y="1101949"/>
            <a:ext cx="7207133" cy="485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/>
                </a:solidFill>
              </a:rPr>
              <a:t>B2C</a:t>
            </a:r>
            <a:r>
              <a:rPr lang="ko-KR" altLang="en-US" sz="800">
                <a:solidFill>
                  <a:schemeClr val="tx1"/>
                </a:solidFill>
              </a:rPr>
              <a:t> 기획전 전시를 위한 배너와 상품을 등록하는 화면입니다</a:t>
            </a:r>
            <a:r>
              <a:rPr lang="en-US" altLang="ko-KR" sz="80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기획전은 시작일과 종료일에 따라 전시됩니다</a:t>
            </a:r>
            <a:r>
              <a:rPr lang="en-US" altLang="ko-KR" sz="800">
                <a:solidFill>
                  <a:schemeClr val="tx1"/>
                </a:solidFill>
              </a:rPr>
              <a:t>. (</a:t>
            </a:r>
            <a:r>
              <a:rPr lang="ko-KR" altLang="en-US" sz="800">
                <a:solidFill>
                  <a:schemeClr val="tx1"/>
                </a:solidFill>
              </a:rPr>
              <a:t>기획전 진행을 종료하기 위해서는 진행 종료일을 현재일 이전으로 수정해 주십시오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/>
                </a:solidFill>
              </a:rPr>
              <a:t>좌측 기획전을 선택하면 기획전에 전시되는 상품이 조회되고 상품을 추가할 수 있습니다</a:t>
            </a:r>
            <a:r>
              <a:rPr lang="en-US" altLang="ko-KR" sz="800">
                <a:solidFill>
                  <a:schemeClr val="tx1"/>
                </a:solidFill>
              </a:rPr>
              <a:t>. (</a:t>
            </a:r>
            <a:r>
              <a:rPr lang="ko-KR" altLang="en-US" sz="800">
                <a:solidFill>
                  <a:schemeClr val="tx1"/>
                </a:solidFill>
              </a:rPr>
              <a:t>기획전명를 클릭하면 상세화면을 볼 수 있습니다</a:t>
            </a:r>
            <a:r>
              <a:rPr lang="en-US" altLang="ko-KR" sz="800">
                <a:solidFill>
                  <a:schemeClr val="tx1"/>
                </a:solidFill>
              </a:rPr>
              <a:t>.)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926</Words>
  <Application>Microsoft Office PowerPoint</Application>
  <PresentationFormat>와이드스크린</PresentationFormat>
  <Paragraphs>253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donghyeon</dc:creator>
  <cp:lastModifiedBy>이의진</cp:lastModifiedBy>
  <cp:revision>13</cp:revision>
  <dcterms:created xsi:type="dcterms:W3CDTF">2025-06-04T06:34:38Z</dcterms:created>
  <dcterms:modified xsi:type="dcterms:W3CDTF">2025-06-12T08:37:26Z</dcterms:modified>
</cp:coreProperties>
</file>