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94" r:id="rId2"/>
    <p:sldId id="257" r:id="rId3"/>
    <p:sldId id="296" r:id="rId4"/>
    <p:sldId id="297" r:id="rId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5782"/>
  </p:normalViewPr>
  <p:slideViewPr>
    <p:cSldViewPr snapToGrid="0">
      <p:cViewPr varScale="1">
        <p:scale>
          <a:sx n="115" d="100"/>
          <a:sy n="115" d="100"/>
        </p:scale>
        <p:origin x="1560" y="10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8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4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818168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en-US" altLang="ko-KR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PLAZA_</a:t>
                      </a:r>
                      <a:r>
                        <a:rPr lang="ko-KR" altLang="en-US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en-US" altLang="ko-KR" sz="1800" b="1" i="0" u="none" strike="noStrike" smtClean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이의진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37683" y="593424"/>
            <a:ext cx="9230944" cy="76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9178697" y="6218216"/>
            <a:ext cx="594373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248577369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상품관리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 smtClean="0"/>
                        <a:t>구매사 카테고리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 카테고리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 카테고리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44603"/>
              </p:ext>
            </p:extLst>
          </p:nvPr>
        </p:nvGraphicFramePr>
        <p:xfrm>
          <a:off x="7858125" y="426720"/>
          <a:ext cx="2047875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카테고리를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화면 설명 추가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6634" y="426720"/>
            <a:ext cx="7792481" cy="6264667"/>
            <a:chOff x="56634" y="426720"/>
            <a:chExt cx="7792481" cy="62646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05" y="426720"/>
              <a:ext cx="7685282" cy="255836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34" y="2985082"/>
              <a:ext cx="7792481" cy="3706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 카테고리관리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 카테고리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73441"/>
              </p:ext>
            </p:extLst>
          </p:nvPr>
        </p:nvGraphicFramePr>
        <p:xfrm>
          <a:off x="7858125" y="426720"/>
          <a:ext cx="2047875" cy="455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카테고리를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카테고리 마스터 조회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 박스로 조회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카테고리 마스터 등록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레이어 팝업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사업유형 선택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선택된 </a:t>
                      </a:r>
                      <a:endParaRPr lang="ko-KR" altLang="en-US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6634" y="426720"/>
            <a:ext cx="7792481" cy="6264667"/>
            <a:chOff x="56634" y="426720"/>
            <a:chExt cx="7792481" cy="62646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05" y="426720"/>
              <a:ext cx="7685282" cy="255836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34" y="2985082"/>
              <a:ext cx="7792481" cy="3706305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716178" y="514010"/>
            <a:ext cx="956470" cy="200885"/>
            <a:chOff x="1466063" y="5853991"/>
            <a:chExt cx="3922096" cy="947331"/>
          </a:xfrm>
        </p:grpSpPr>
        <p:sp>
          <p:nvSpPr>
            <p:cNvPr id="10" name="직사각형 9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276584" y="1367174"/>
            <a:ext cx="3888091" cy="170681"/>
            <a:chOff x="1466063" y="5853991"/>
            <a:chExt cx="3922096" cy="947331"/>
          </a:xfrm>
        </p:grpSpPr>
        <p:sp>
          <p:nvSpPr>
            <p:cNvPr id="15" name="직사각형 14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78805" y="1759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971800" y="1759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943844" y="22980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13" y="3023150"/>
            <a:ext cx="2581987" cy="22440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663" y="3023150"/>
            <a:ext cx="3101985" cy="28042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3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rot="5400000">
            <a:off x="6305199" y="2294504"/>
            <a:ext cx="545103" cy="9121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rot="5400000">
            <a:off x="1919724" y="1881073"/>
            <a:ext cx="1083161" cy="12009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" name="직사각형 38"/>
          <p:cNvSpPr/>
          <p:nvPr/>
        </p:nvSpPr>
        <p:spPr>
          <a:xfrm>
            <a:off x="5542815" y="1076487"/>
            <a:ext cx="2069869" cy="447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공사유형 </a:t>
            </a:r>
            <a:r>
              <a:rPr lang="en-US" altLang="ko-KR" sz="1000" b="1" smtClean="0">
                <a:solidFill>
                  <a:srgbClr val="FF0000"/>
                </a:solidFill>
              </a:rPr>
              <a:t>&gt; </a:t>
            </a:r>
            <a:r>
              <a:rPr lang="ko-KR" altLang="en-US" sz="1000" b="1" smtClean="0">
                <a:solidFill>
                  <a:srgbClr val="FF0000"/>
                </a:solidFill>
              </a:rPr>
              <a:t>사업유형 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팬타온 </a:t>
            </a:r>
            <a:r>
              <a:rPr lang="en-US" altLang="ko-KR" sz="1000" b="1" smtClean="0">
                <a:solidFill>
                  <a:srgbClr val="FF0000"/>
                </a:solidFill>
              </a:rPr>
              <a:t>&gt; B2C</a:t>
            </a: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텍스트 변경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 카테고리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 카테고리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07555"/>
              </p:ext>
            </p:extLst>
          </p:nvPr>
        </p:nvGraphicFramePr>
        <p:xfrm>
          <a:off x="7858125" y="426720"/>
          <a:ext cx="2047875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카테고리를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카테고리 구성 조회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트리 구조로 조회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최대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3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레벨까지 등록 가능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(3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레벨에서는 하위등록 버튼 미출력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표준카테고리 조회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트리 구조로 조회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최하위 레벨에서 연결 버튼 출력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연결된 표준카테고리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연결되어있는 표준 카테고리 출력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X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를 눌러 삭제 가능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연결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구매사 카테고리 최하위 레벨을 선택한 후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연결 가능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표준카테고리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Tree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구조로 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레벨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표현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1st,.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2st, 3st &gt; 1, 2 3)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 상태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(Default),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진행중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종료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한달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6634" y="426720"/>
            <a:ext cx="7792481" cy="6264667"/>
            <a:chOff x="56634" y="426720"/>
            <a:chExt cx="7792481" cy="626466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05" y="426720"/>
              <a:ext cx="7685282" cy="255836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34" y="2985082"/>
              <a:ext cx="7792481" cy="3706305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6716178" y="514010"/>
            <a:ext cx="956470" cy="200885"/>
            <a:chOff x="1466063" y="5853991"/>
            <a:chExt cx="3922096" cy="947331"/>
          </a:xfrm>
        </p:grpSpPr>
        <p:sp>
          <p:nvSpPr>
            <p:cNvPr id="10" name="직사각형 9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276584" y="1367174"/>
            <a:ext cx="3888091" cy="170681"/>
            <a:chOff x="1466063" y="5853991"/>
            <a:chExt cx="3922096" cy="947331"/>
          </a:xfrm>
        </p:grpSpPr>
        <p:sp>
          <p:nvSpPr>
            <p:cNvPr id="15" name="직사각형 14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9343" y="30932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982042" y="30932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745917" y="38414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943844" y="38414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084266" y="44232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43" y="4248630"/>
            <a:ext cx="2815945" cy="23311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28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rot="10800000" flipV="1">
            <a:off x="3015288" y="4513292"/>
            <a:ext cx="1068978" cy="9009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" name="직사각형 30"/>
          <p:cNvSpPr/>
          <p:nvPr/>
        </p:nvSpPr>
        <p:spPr>
          <a:xfrm>
            <a:off x="5542815" y="1076487"/>
            <a:ext cx="2069869" cy="447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공사유형 </a:t>
            </a:r>
            <a:r>
              <a:rPr lang="en-US" altLang="ko-KR" sz="1000" b="1" smtClean="0">
                <a:solidFill>
                  <a:srgbClr val="FF0000"/>
                </a:solidFill>
              </a:rPr>
              <a:t>&gt; </a:t>
            </a:r>
            <a:r>
              <a:rPr lang="ko-KR" altLang="en-US" sz="1000" b="1" smtClean="0">
                <a:solidFill>
                  <a:srgbClr val="FF0000"/>
                </a:solidFill>
              </a:rPr>
              <a:t>사업유형 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팬타온 </a:t>
            </a:r>
            <a:r>
              <a:rPr lang="en-US" altLang="ko-KR" sz="1000" b="1" smtClean="0">
                <a:solidFill>
                  <a:srgbClr val="FF0000"/>
                </a:solidFill>
              </a:rPr>
              <a:t>&gt; B2C</a:t>
            </a: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</a:rPr>
              <a:t>텍스트 변경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19942</TotalTime>
  <Words>185</Words>
  <Application>Microsoft Office PowerPoint</Application>
  <PresentationFormat>A4 용지(210x297mm)</PresentationFormat>
  <Paragraphs>62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이의진</cp:lastModifiedBy>
  <cp:revision>213</cp:revision>
  <dcterms:created xsi:type="dcterms:W3CDTF">2024-10-08T00:49:16Z</dcterms:created>
  <dcterms:modified xsi:type="dcterms:W3CDTF">2025-06-10T01:12:14Z</dcterms:modified>
</cp:coreProperties>
</file>