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311" r:id="rId2"/>
    <p:sldId id="291" r:id="rId3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552" autoAdjust="0"/>
  </p:normalViewPr>
  <p:slideViewPr>
    <p:cSldViewPr snapToGrid="0">
      <p:cViewPr varScale="1">
        <p:scale>
          <a:sx n="135" d="100"/>
          <a:sy n="135" d="100"/>
        </p:scale>
        <p:origin x="204" y="12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theme" Target="theme/theme1.xml"/><Relationship Id="rId36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37766187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상품관리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상품변경이력조회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300223569"/>
              </p:ext>
            </p:extLst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신규사업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(NEW_BUSI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 제거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제거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>
                <a:latin typeface="+mj-ea"/>
              </a:rPr>
              <a:t>상품변경이력조회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상품관리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상품변경이력조회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4C65DC-298D-0787-1E24-A512FAD5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1" y="864781"/>
            <a:ext cx="7902572" cy="43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18708</TotalTime>
  <Words>20</Words>
  <Application>Microsoft Office PowerPoint</Application>
  <PresentationFormat>사용자 지정</PresentationFormat>
  <Paragraphs>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Malgun Gothic</vt:lpstr>
      <vt:lpstr>Arial</vt:lpstr>
      <vt:lpstr>Simple Light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Dongjin Jang</cp:lastModifiedBy>
  <cp:revision>483</cp:revision>
  <dcterms:modified xsi:type="dcterms:W3CDTF">2025-06-09T01:57:29Z</dcterms:modified>
</cp:coreProperties>
</file>