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311" r:id="rId2"/>
    <p:sldId id="312" r:id="rId3"/>
    <p:sldId id="291" r:id="rId4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552" autoAdjust="0"/>
  </p:normalViewPr>
  <p:slideViewPr>
    <p:cSldViewPr snapToGrid="0">
      <p:cViewPr varScale="1">
        <p:scale>
          <a:sx n="135" d="100"/>
          <a:sy n="135" d="100"/>
        </p:scale>
        <p:origin x="204" y="12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7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493294907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상품관리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/>
                        <a:t>상품일괄등록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049CA-EA9B-8396-DA81-E00C1F98A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>
            <a:extLst>
              <a:ext uri="{FF2B5EF4-FFF2-40B4-BE49-F238E27FC236}">
                <a16:creationId xmlns:a16="http://schemas.microsoft.com/office/drawing/2014/main" id="{ED24EA56-8CB4-3FB5-526D-C6CE81811B34}"/>
              </a:ext>
            </a:extLst>
          </p:cNvPr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>
            <a:extLst>
              <a:ext uri="{FF2B5EF4-FFF2-40B4-BE49-F238E27FC236}">
                <a16:creationId xmlns:a16="http://schemas.microsoft.com/office/drawing/2014/main" id="{91DBBF3B-FA9F-67A0-FC11-04D31983C883}"/>
              </a:ext>
            </a:extLst>
          </p:cNvPr>
          <p:cNvGraphicFramePr/>
          <p:nvPr/>
        </p:nvGraphicFramePr>
        <p:xfrm>
          <a:off x="8385974" y="748646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변경없음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>
            <a:extLst>
              <a:ext uri="{FF2B5EF4-FFF2-40B4-BE49-F238E27FC236}">
                <a16:creationId xmlns:a16="http://schemas.microsoft.com/office/drawing/2014/main" id="{A08A3550-83CA-E187-D8A6-F9B4A33496F2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>
                <a:latin typeface="+mj-ea"/>
              </a:rPr>
              <a:t>상품일괄등록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2" name="Google Shape;53;p20">
            <a:extLst>
              <a:ext uri="{FF2B5EF4-FFF2-40B4-BE49-F238E27FC236}">
                <a16:creationId xmlns:a16="http://schemas.microsoft.com/office/drawing/2014/main" id="{E1776869-B3AB-E27D-8EE1-9829421E5035}"/>
              </a:ext>
            </a:extLst>
          </p:cNvPr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상품관리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 err="1">
                <a:latin typeface="+mj-ea"/>
                <a:ea typeface="+mj-ea"/>
              </a:rPr>
              <a:t>상품일괄등록</a:t>
            </a:r>
            <a:r>
              <a:rPr lang="en-US" altLang="ko-KR" sz="700" dirty="0">
                <a:latin typeface="+mj-ea"/>
                <a:ea typeface="+mj-ea"/>
              </a:rPr>
              <a:t> – </a:t>
            </a:r>
            <a:r>
              <a:rPr lang="ko-KR" altLang="en-US" sz="700" dirty="0" err="1">
                <a:latin typeface="+mj-ea"/>
                <a:ea typeface="+mj-ea"/>
              </a:rPr>
              <a:t>상품일괄등록</a:t>
            </a:r>
            <a:r>
              <a:rPr lang="ko-KR" altLang="en-US" sz="700" dirty="0">
                <a:latin typeface="+mj-ea"/>
                <a:ea typeface="+mj-ea"/>
              </a:rPr>
              <a:t> 리스트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FF7DCB9A-C3EE-0199-1E0E-CF887CCC2D15}"/>
              </a:ext>
            </a:extLst>
          </p:cNvPr>
          <p:cNvSpPr/>
          <p:nvPr/>
        </p:nvSpPr>
        <p:spPr>
          <a:xfrm>
            <a:off x="5273040" y="1036320"/>
            <a:ext cx="2529840" cy="24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AC2069-DD4E-DB7C-E9F6-6E0ECED8C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9" y="864235"/>
            <a:ext cx="8005185" cy="40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9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042295199"/>
              </p:ext>
            </p:extLst>
          </p:nvPr>
        </p:nvGraphicFramePr>
        <p:xfrm>
          <a:off x="8385974" y="748646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안전관리비품목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(SAF_MGMT_ITM)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제거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신규상품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(NEW_BUSI)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제거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품종코드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(MATERIAL)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제거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세부품종코드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(MATERIAL_DETL_CD)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제거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>
                <a:latin typeface="+mj-ea"/>
              </a:rPr>
              <a:t>상품일괄등록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상품관리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 err="1">
                <a:latin typeface="+mj-ea"/>
                <a:ea typeface="+mj-ea"/>
              </a:rPr>
              <a:t>상품일괄등록</a:t>
            </a:r>
            <a:r>
              <a:rPr lang="ko-KR" altLang="en-US" sz="700" dirty="0">
                <a:latin typeface="+mj-ea"/>
                <a:ea typeface="+mj-ea"/>
              </a:rPr>
              <a:t>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엑셀 다운로드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273040" y="1036320"/>
            <a:ext cx="2529840" cy="24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F9E465-64FC-3F48-13BD-C7B6BA398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9" y="2075661"/>
            <a:ext cx="8217901" cy="781285"/>
          </a:xfrm>
          <a:prstGeom prst="rect">
            <a:avLst/>
          </a:prstGeom>
        </p:spPr>
      </p:pic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840F9C74-53B6-EBB3-E0E7-870A71FA1B67}"/>
              </a:ext>
            </a:extLst>
          </p:cNvPr>
          <p:cNvSpPr/>
          <p:nvPr/>
        </p:nvSpPr>
        <p:spPr>
          <a:xfrm>
            <a:off x="1857153" y="2232837"/>
            <a:ext cx="248094" cy="70841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80FD7813-E6C1-C09E-6BD3-E374C653E0CF}"/>
              </a:ext>
            </a:extLst>
          </p:cNvPr>
          <p:cNvSpPr/>
          <p:nvPr/>
        </p:nvSpPr>
        <p:spPr>
          <a:xfrm>
            <a:off x="2693581" y="2232837"/>
            <a:ext cx="248094" cy="70841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곱하기 기호 12">
            <a:extLst>
              <a:ext uri="{FF2B5EF4-FFF2-40B4-BE49-F238E27FC236}">
                <a16:creationId xmlns:a16="http://schemas.microsoft.com/office/drawing/2014/main" id="{BA7851B3-1E88-8C97-F123-541245CC8AF6}"/>
              </a:ext>
            </a:extLst>
          </p:cNvPr>
          <p:cNvSpPr/>
          <p:nvPr/>
        </p:nvSpPr>
        <p:spPr>
          <a:xfrm>
            <a:off x="3250019" y="2232836"/>
            <a:ext cx="248094" cy="70841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C774AF11-7906-3AA9-DABA-9394B6E13D8F}"/>
              </a:ext>
            </a:extLst>
          </p:cNvPr>
          <p:cNvSpPr/>
          <p:nvPr/>
        </p:nvSpPr>
        <p:spPr>
          <a:xfrm>
            <a:off x="3469760" y="2232835"/>
            <a:ext cx="248094" cy="70841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18838</TotalTime>
  <Words>59</Words>
  <Application>Microsoft Office PowerPoint</Application>
  <PresentationFormat>사용자 지정</PresentationFormat>
  <Paragraphs>19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Dongjin Jang</cp:lastModifiedBy>
  <cp:revision>489</cp:revision>
  <dcterms:modified xsi:type="dcterms:W3CDTF">2025-06-09T03:45:34Z</dcterms:modified>
</cp:coreProperties>
</file>