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311" r:id="rId2"/>
    <p:sldId id="291" r:id="rId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02" d="100"/>
          <a:sy n="102" d="100"/>
        </p:scale>
        <p:origin x="350" y="77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36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12143704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옵션상품가격관리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271052864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옵션상품가격관리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상품관리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옵션상품가격관리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07122E-AAC8-055F-5FCF-5280791D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" y="998845"/>
            <a:ext cx="7941155" cy="428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18674</TotalTime>
  <Words>13</Words>
  <Application>Microsoft Office PowerPoint</Application>
  <PresentationFormat>사용자 지정</PresentationFormat>
  <Paragraphs>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Dongjin Jang</cp:lastModifiedBy>
  <cp:revision>482</cp:revision>
  <dcterms:modified xsi:type="dcterms:W3CDTF">2025-06-09T03:54:08Z</dcterms:modified>
</cp:coreProperties>
</file>