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94" r:id="rId2"/>
    <p:sldId id="257" r:id="rId3"/>
    <p:sldId id="295" r:id="rId4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782"/>
  </p:normalViewPr>
  <p:slideViewPr>
    <p:cSldViewPr snapToGrid="0">
      <p:cViewPr varScale="1">
        <p:scale>
          <a:sx n="115" d="100"/>
          <a:sy n="115" d="100"/>
        </p:scale>
        <p:origin x="1560" y="108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4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7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7818168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en-US" altLang="ko-KR" sz="1800" b="1" i="0" u="none" strike="noStrike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en-US" altLang="ko-KR" sz="1800" b="1" i="0" u="none" strike="noStrike" smtClean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PLAZA_</a:t>
                      </a:r>
                      <a:r>
                        <a:rPr lang="ko-KR" altLang="en-US" sz="1800" b="1" i="0" u="none" strike="noStrike" smtClean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en-US" altLang="ko-KR" sz="1800" b="1" i="0" u="none" strike="noStrike" smtClean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이의진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37683" y="593424"/>
            <a:ext cx="9230944" cy="763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9178697" y="6218216"/>
            <a:ext cx="594373" cy="52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00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6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710985468"/>
              </p:ext>
            </p:extLst>
          </p:nvPr>
        </p:nvGraphicFramePr>
        <p:xfrm>
          <a:off x="1679930" y="3032224"/>
          <a:ext cx="6546359" cy="397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4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70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1" u="none" strike="noStrike" cap="none" smtClean="0"/>
                        <a:t>상품관리 </a:t>
                      </a:r>
                      <a:r>
                        <a:rPr lang="en-US" altLang="ko-KR" sz="900" b="1" u="none" strike="noStrike" cap="none"/>
                        <a:t>&gt; </a:t>
                      </a:r>
                      <a:r>
                        <a:rPr lang="ko-KR" altLang="en-US" sz="900" b="1" u="none" strike="noStrike" cap="none" smtClean="0"/>
                        <a:t>카테고리 관리</a:t>
                      </a:r>
                      <a:endParaRPr sz="900" b="1" u="none" strike="noStrike" cap="none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9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카테고리관리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카테고리관리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175696"/>
              </p:ext>
            </p:extLst>
          </p:nvPr>
        </p:nvGraphicFramePr>
        <p:xfrm>
          <a:off x="7858125" y="426720"/>
          <a:ext cx="2047875" cy="452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표준카테고리를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관리하는 화면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화면 설명 추가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0" y="492381"/>
            <a:ext cx="7825448" cy="4865910"/>
            <a:chOff x="0" y="492381"/>
            <a:chExt cx="7825448" cy="4865910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2381"/>
              <a:ext cx="7656022" cy="295755"/>
            </a:xfrm>
            <a:prstGeom prst="rect">
              <a:avLst/>
            </a:prstGeom>
          </p:spPr>
        </p:pic>
        <p:cxnSp>
          <p:nvCxnSpPr>
            <p:cNvPr id="6" name="Google Shape;277;g2f2558950df_0_15">
              <a:extLst>
                <a:ext uri="{FF2B5EF4-FFF2-40B4-BE49-F238E27FC236}">
                  <a16:creationId xmlns:a16="http://schemas.microsoft.com/office/drawing/2014/main" id="{BDE4DAC3-E37E-D61B-488F-BCE8E63A05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18" y="646490"/>
              <a:ext cx="779243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3" name="직사각형 42"/>
            <p:cNvSpPr/>
            <p:nvPr/>
          </p:nvSpPr>
          <p:spPr>
            <a:xfrm>
              <a:off x="160852" y="800600"/>
              <a:ext cx="7495169" cy="3906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700" smtClean="0">
                  <a:solidFill>
                    <a:schemeClr val="tx1"/>
                  </a:solidFill>
                </a:rPr>
                <a:t>표준카테고리를 관리합니다</a:t>
              </a:r>
              <a:r>
                <a:rPr lang="en-US" altLang="ko-KR" sz="700" smtClean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700" smtClean="0">
                  <a:solidFill>
                    <a:schemeClr val="tx1"/>
                  </a:solidFill>
                </a:rPr>
                <a:t>상품관리에 사용되는 카테고리이며</a:t>
              </a:r>
              <a:r>
                <a:rPr lang="en-US" altLang="ko-KR" sz="70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smtClean="0">
                  <a:solidFill>
                    <a:schemeClr val="tx1"/>
                  </a:solidFill>
                </a:rPr>
                <a:t>표준카테고리를 이용하여 구매사 카테고리에 연결합니다</a:t>
              </a:r>
              <a:r>
                <a:rPr lang="en-US" altLang="ko-KR" sz="700" smtClean="0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706" y="1271495"/>
              <a:ext cx="7559315" cy="4086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0" y="492381"/>
            <a:ext cx="7825448" cy="4865910"/>
            <a:chOff x="0" y="492381"/>
            <a:chExt cx="7825448" cy="486591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92381"/>
              <a:ext cx="7656022" cy="295755"/>
            </a:xfrm>
            <a:prstGeom prst="rect">
              <a:avLst/>
            </a:prstGeom>
          </p:spPr>
        </p:pic>
        <p:cxnSp>
          <p:nvCxnSpPr>
            <p:cNvPr id="44" name="Google Shape;277;g2f2558950df_0_15">
              <a:extLst>
                <a:ext uri="{FF2B5EF4-FFF2-40B4-BE49-F238E27FC236}">
                  <a16:creationId xmlns:a16="http://schemas.microsoft.com/office/drawing/2014/main" id="{BDE4DAC3-E37E-D61B-488F-BCE8E63A05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18" y="646490"/>
              <a:ext cx="7792430" cy="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" name="직사각형 44"/>
            <p:cNvSpPr/>
            <p:nvPr/>
          </p:nvSpPr>
          <p:spPr>
            <a:xfrm>
              <a:off x="160852" y="800600"/>
              <a:ext cx="7495169" cy="3906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700" smtClean="0">
                  <a:solidFill>
                    <a:schemeClr val="tx1"/>
                  </a:solidFill>
                </a:rPr>
                <a:t>표준카테고리를 관리합니다</a:t>
              </a:r>
              <a:r>
                <a:rPr lang="en-US" altLang="ko-KR" sz="700" smtClean="0">
                  <a:solidFill>
                    <a:schemeClr val="tx1"/>
                  </a:solidFill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700" smtClean="0">
                  <a:solidFill>
                    <a:schemeClr val="tx1"/>
                  </a:solidFill>
                </a:rPr>
                <a:t>상품관리에 사용되는 카테고리이며</a:t>
              </a:r>
              <a:r>
                <a:rPr lang="en-US" altLang="ko-KR" sz="700" smtClean="0">
                  <a:solidFill>
                    <a:schemeClr val="tx1"/>
                  </a:solidFill>
                </a:rPr>
                <a:t>, </a:t>
              </a:r>
              <a:r>
                <a:rPr lang="ko-KR" altLang="en-US" sz="700" smtClean="0">
                  <a:solidFill>
                    <a:schemeClr val="tx1"/>
                  </a:solidFill>
                </a:rPr>
                <a:t>표준카테고리를 이용하여 구매사 카테고리에 연결합니다</a:t>
              </a:r>
              <a:r>
                <a:rPr lang="en-US" altLang="ko-KR" sz="700" smtClean="0">
                  <a:solidFill>
                    <a:schemeClr val="tx1"/>
                  </a:solidFill>
                </a:rPr>
                <a:t>.</a:t>
              </a: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706" y="1271495"/>
              <a:ext cx="7559315" cy="4086796"/>
            </a:xfrm>
            <a:prstGeom prst="rect">
              <a:avLst/>
            </a:prstGeom>
          </p:spPr>
        </p:pic>
      </p:grpSp>
      <p:cxnSp>
        <p:nvCxnSpPr>
          <p:cNvPr id="37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카테고리관리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카테고리관리</a:t>
            </a:r>
            <a:endParaRPr lang="en-US" altLang="ko-KR" sz="800" smtClean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53838"/>
              </p:ext>
            </p:extLst>
          </p:nvPr>
        </p:nvGraphicFramePr>
        <p:xfrm>
          <a:off x="7858125" y="426720"/>
          <a:ext cx="2047875" cy="483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표준카테고리를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관리하는 화면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표준카테고리 </a:t>
                      </a:r>
                      <a:r>
                        <a:rPr lang="en-US" altLang="ko-KR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Tree</a:t>
                      </a:r>
                      <a:r>
                        <a:rPr lang="en-US" altLang="ko-KR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구조로 조회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레벨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표현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1st,.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2st, 3st &gt; 1, 2 3)</a:t>
                      </a:r>
                      <a:endParaRPr lang="en-US" altLang="ko-KR" sz="6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기획전 상태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(Default),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대기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진행중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종료</a:t>
                      </a:r>
                      <a:endParaRPr lang="en-US" altLang="ko-KR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등록일</a:t>
                      </a:r>
                      <a:r>
                        <a:rPr lang="en-US" altLang="ko-KR" sz="6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한달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디자인 변경</a:t>
                      </a:r>
                      <a:endParaRPr lang="en-US" altLang="ko-KR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레이어 팝업 디자인 변경</a:t>
                      </a:r>
                      <a:endParaRPr lang="en-US" altLang="ko-KR" sz="6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</a:t>
                      </a:r>
                      <a:endParaRPr lang="ko-KR" altLang="en-US" sz="6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FIMS</a:t>
                      </a:r>
                      <a:r>
                        <a:rPr lang="ko-KR" altLang="en-US" sz="6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코드 삭제</a:t>
                      </a: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상품상세 공통 윈도우 팝업</a:t>
                      </a:r>
                      <a:endParaRPr lang="ko-KR" altLang="en-US" sz="6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6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-35250" y="12238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3348208" y="22434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18" idx="3"/>
            <a:endCxn id="11" idx="0"/>
          </p:cNvCxnSpPr>
          <p:nvPr/>
        </p:nvCxnSpPr>
        <p:spPr>
          <a:xfrm>
            <a:off x="3528208" y="2333410"/>
            <a:ext cx="2550027" cy="1836409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1" name="그룹 20"/>
          <p:cNvGrpSpPr/>
          <p:nvPr/>
        </p:nvGrpSpPr>
        <p:grpSpPr>
          <a:xfrm>
            <a:off x="5668773" y="1686105"/>
            <a:ext cx="1824227" cy="142695"/>
            <a:chOff x="1466063" y="5853991"/>
            <a:chExt cx="3922096" cy="947331"/>
          </a:xfrm>
        </p:grpSpPr>
        <p:sp>
          <p:nvSpPr>
            <p:cNvPr id="22" name="직사각형 21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1385125" y="1115080"/>
            <a:ext cx="423492" cy="1926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등록</a:t>
            </a:r>
            <a:endParaRPr lang="ko-KR" altLang="en-US" sz="800"/>
          </a:p>
        </p:txBody>
      </p:sp>
      <p:sp>
        <p:nvSpPr>
          <p:cNvPr id="27" name="직사각형 26"/>
          <p:cNvSpPr/>
          <p:nvPr/>
        </p:nvSpPr>
        <p:spPr>
          <a:xfrm>
            <a:off x="1882703" y="1115080"/>
            <a:ext cx="423492" cy="1926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수정</a:t>
            </a:r>
            <a:endParaRPr lang="ko-KR" altLang="en-US" sz="800"/>
          </a:p>
        </p:txBody>
      </p:sp>
      <p:sp>
        <p:nvSpPr>
          <p:cNvPr id="28" name="직사각형 27"/>
          <p:cNvSpPr/>
          <p:nvPr/>
        </p:nvSpPr>
        <p:spPr>
          <a:xfrm>
            <a:off x="2380281" y="1115080"/>
            <a:ext cx="423492" cy="19263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엑셀</a:t>
            </a:r>
            <a:endParaRPr lang="ko-KR" altLang="en-US" sz="800"/>
          </a:p>
        </p:txBody>
      </p:sp>
      <p:cxnSp>
        <p:nvCxnSpPr>
          <p:cNvPr id="14" name="꺾인 연결선 13"/>
          <p:cNvCxnSpPr>
            <a:stCxn id="8" idx="1"/>
          </p:cNvCxnSpPr>
          <p:nvPr/>
        </p:nvCxnSpPr>
        <p:spPr>
          <a:xfrm rot="10800000" flipH="1" flipV="1">
            <a:off x="1385124" y="1211397"/>
            <a:ext cx="77915" cy="247260"/>
          </a:xfrm>
          <a:prstGeom prst="bentConnector4">
            <a:avLst>
              <a:gd name="adj1" fmla="val -293397"/>
              <a:gd name="adj2" fmla="val 694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913774" y="13366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7093353" y="11736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18" y="4169819"/>
            <a:ext cx="3048655" cy="25109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0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rot="16200000" flipH="1">
            <a:off x="-1021" y="2521451"/>
            <a:ext cx="2653163" cy="6435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" name="직사각형 42"/>
          <p:cNvSpPr/>
          <p:nvPr/>
        </p:nvSpPr>
        <p:spPr>
          <a:xfrm>
            <a:off x="166255" y="4430684"/>
            <a:ext cx="2951018" cy="390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/>
                </a:solidFill>
              </a:rPr>
              <a:t>표준카테고리를 등록</a:t>
            </a:r>
            <a:r>
              <a:rPr lang="en-US" altLang="ko-KR" sz="700" smtClean="0">
                <a:solidFill>
                  <a:schemeClr val="tx1"/>
                </a:solidFill>
              </a:rPr>
              <a:t>/</a:t>
            </a:r>
            <a:r>
              <a:rPr lang="ko-KR" altLang="en-US" sz="700" smtClean="0">
                <a:solidFill>
                  <a:schemeClr val="tx1"/>
                </a:solidFill>
              </a:rPr>
              <a:t>수정합니다</a:t>
            </a:r>
            <a:r>
              <a:rPr lang="en-US" altLang="ko-KR" sz="70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/>
                </a:solidFill>
              </a:rPr>
              <a:t>상위 카테고리를 기준으로 카테고리 코드가 채번됩니다</a:t>
            </a:r>
            <a:r>
              <a:rPr lang="en-US" altLang="ko-KR" sz="700" smtClean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46" name="그룹 45"/>
          <p:cNvGrpSpPr/>
          <p:nvPr/>
        </p:nvGrpSpPr>
        <p:grpSpPr>
          <a:xfrm>
            <a:off x="145599" y="5365250"/>
            <a:ext cx="1317441" cy="137775"/>
            <a:chOff x="1466063" y="5853991"/>
            <a:chExt cx="3922096" cy="947331"/>
          </a:xfrm>
        </p:grpSpPr>
        <p:sp>
          <p:nvSpPr>
            <p:cNvPr id="47" name="직사각형 46"/>
            <p:cNvSpPr/>
            <p:nvPr/>
          </p:nvSpPr>
          <p:spPr>
            <a:xfrm>
              <a:off x="1466063" y="5853992"/>
              <a:ext cx="3922096" cy="9473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1466063" y="5853993"/>
              <a:ext cx="3922096" cy="9473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>
              <a:off x="1466063" y="5853991"/>
              <a:ext cx="3922096" cy="9473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037" y="4169819"/>
            <a:ext cx="3126395" cy="2027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27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19914</TotalTime>
  <Words>131</Words>
  <Application>Microsoft Office PowerPoint</Application>
  <PresentationFormat>A4 용지(210x297mm)</PresentationFormat>
  <Paragraphs>40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Malgun Gothic Semilight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이의진</cp:lastModifiedBy>
  <cp:revision>206</cp:revision>
  <dcterms:created xsi:type="dcterms:W3CDTF">2024-10-08T00:49:16Z</dcterms:created>
  <dcterms:modified xsi:type="dcterms:W3CDTF">2025-06-10T00:40:45Z</dcterms:modified>
</cp:coreProperties>
</file>