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08E3-A374-4E15-8596-DB7FA6528F4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D05F4-6957-4CD0-A76A-AD6FC210D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6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4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8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3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5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3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FEB9-55EB-420D-93F4-FBDE918A26DB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DB7D-DFCC-436D-B9D7-32E26455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6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647988784"/>
              </p:ext>
            </p:extLst>
          </p:nvPr>
        </p:nvGraphicFramePr>
        <p:xfrm>
          <a:off x="2067606" y="2940660"/>
          <a:ext cx="8057057" cy="48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b="1" u="none" strike="noStrike" cap="none" dirty="0" err="1" smtClean="0"/>
                        <a:t>팬타온</a:t>
                      </a:r>
                      <a:r>
                        <a:rPr lang="ko-KR" altLang="en-US" sz="1100" b="1" u="none" strike="noStrike" cap="none" dirty="0" smtClean="0"/>
                        <a:t> </a:t>
                      </a:r>
                      <a:r>
                        <a:rPr lang="en-US" altLang="ko-KR" sz="1100" b="1" u="none" strike="noStrike" cap="none" dirty="0"/>
                        <a:t>&gt; </a:t>
                      </a:r>
                      <a:r>
                        <a:rPr lang="ko-KR" altLang="en-US" sz="1100" b="1" u="none" strike="noStrike" cap="none" dirty="0" smtClean="0"/>
                        <a:t>고객센터</a:t>
                      </a:r>
                      <a:endParaRPr sz="11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3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851140724"/>
              </p:ext>
            </p:extLst>
          </p:nvPr>
        </p:nvGraphicFramePr>
        <p:xfrm>
          <a:off x="9467042" y="1023196"/>
          <a:ext cx="2624612" cy="28813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이름으로 공지사항을 조회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상세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띄움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등록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띄움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공지사항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수정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띄움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공지사항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삭제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 등록은 공지사항 등록 팝업에서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팬타온으로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선택해야만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사용자에게만 공지가 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고정여부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게시물목록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상단에 고정됨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목록에 반영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옵션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상단에 고정됨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복수일경우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최근 적용한 게시물이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최상단으로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배치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94227" y="619659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 smtClean="0">
                <a:latin typeface="+mj-ea"/>
                <a:ea typeface="+mj-ea"/>
              </a:rPr>
              <a:t>팬타온</a:t>
            </a:r>
            <a:r>
              <a:rPr lang="ko-KR" altLang="en-US" sz="790" dirty="0" smtClean="0">
                <a:latin typeface="+mj-ea"/>
                <a:ea typeface="+mj-ea"/>
              </a:rPr>
              <a:t> 공지사항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565807" y="615129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공지사항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1347955"/>
            <a:ext cx="8588315" cy="4740712"/>
          </a:xfrm>
          <a:prstGeom prst="rect">
            <a:avLst/>
          </a:prstGeom>
        </p:spPr>
      </p:pic>
      <p:sp>
        <p:nvSpPr>
          <p:cNvPr id="20" name="Google Shape;797;p30"/>
          <p:cNvSpPr/>
          <p:nvPr/>
        </p:nvSpPr>
        <p:spPr>
          <a:xfrm>
            <a:off x="351502" y="1563310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567" y="1702409"/>
            <a:ext cx="8502160" cy="8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4" name="직사각형 23"/>
          <p:cNvSpPr/>
          <p:nvPr/>
        </p:nvSpPr>
        <p:spPr>
          <a:xfrm>
            <a:off x="535697" y="2517676"/>
            <a:ext cx="8502160" cy="2971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5" name="Google Shape;797;p30"/>
          <p:cNvSpPr/>
          <p:nvPr/>
        </p:nvSpPr>
        <p:spPr>
          <a:xfrm>
            <a:off x="317817" y="261969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42" y="5033343"/>
            <a:ext cx="3050019" cy="26832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467042" y="5030738"/>
            <a:ext cx="3039712" cy="267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413" y="5689165"/>
            <a:ext cx="3396444" cy="292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193" y="5689166"/>
            <a:ext cx="3143798" cy="286341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641413" y="5689165"/>
            <a:ext cx="3418313" cy="292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9" name="직사각형 28"/>
          <p:cNvSpPr/>
          <p:nvPr/>
        </p:nvSpPr>
        <p:spPr>
          <a:xfrm>
            <a:off x="1788193" y="5689165"/>
            <a:ext cx="3143798" cy="286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31" name="직선 화살표 연결선 30"/>
          <p:cNvCxnSpPr>
            <a:endCxn id="26" idx="1"/>
          </p:cNvCxnSpPr>
          <p:nvPr/>
        </p:nvCxnSpPr>
        <p:spPr>
          <a:xfrm>
            <a:off x="4179065" y="4136249"/>
            <a:ext cx="5287977" cy="223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492346" y="2797185"/>
            <a:ext cx="482840" cy="289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9" idx="0"/>
          </p:cNvCxnSpPr>
          <p:nvPr/>
        </p:nvCxnSpPr>
        <p:spPr>
          <a:xfrm flipH="1">
            <a:off x="3360093" y="2797185"/>
            <a:ext cx="5023010" cy="289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137993" y="3083401"/>
            <a:ext cx="3041071" cy="2206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</p:spTree>
    <p:extLst>
      <p:ext uri="{BB962C8B-B14F-4D97-AF65-F5344CB8AC3E}">
        <p14:creationId xmlns:p14="http://schemas.microsoft.com/office/powerpoint/2010/main" val="1905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45292942"/>
              </p:ext>
            </p:extLst>
          </p:nvPr>
        </p:nvGraphicFramePr>
        <p:xfrm>
          <a:off x="9467042" y="1023196"/>
          <a:ext cx="2624612" cy="21498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게시대상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오케이프라자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따른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띄운다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팝업창에서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후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수정된다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띄운다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후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삭제된다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관리는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또는 등록 팝업에서 대상을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팬타온으로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선택해야한다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59393" y="608447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ko-KR" altLang="en-US" sz="790" dirty="0" err="1" smtClean="0">
                <a:latin typeface="+mj-ea"/>
              </a:rPr>
              <a:t>팬타온</a:t>
            </a:r>
            <a:r>
              <a:rPr lang="ko-KR" altLang="en-US" sz="790" dirty="0" smtClean="0">
                <a:latin typeface="+mj-ea"/>
              </a:rPr>
              <a:t> </a:t>
            </a:r>
            <a:r>
              <a:rPr lang="en-US" altLang="ko-KR" sz="790" dirty="0" smtClean="0">
                <a:latin typeface="+mj-ea"/>
              </a:rPr>
              <a:t>FAQ </a:t>
            </a:r>
            <a:r>
              <a:rPr lang="ko-KR" altLang="en-US" sz="790" dirty="0">
                <a:latin typeface="+mj-ea"/>
              </a:rPr>
              <a:t>관리</a:t>
            </a:r>
            <a:endParaRPr lang="ko-KR" altLang="en-US" sz="2032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42690" y="625163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FAQ </a:t>
            </a:r>
            <a:r>
              <a:rPr lang="ko-KR" altLang="en-US" sz="790" dirty="0">
                <a:latin typeface="+mj-ea"/>
                <a:ea typeface="+mj-ea"/>
              </a:rPr>
              <a:t>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6" y="1485592"/>
            <a:ext cx="8353148" cy="4188339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474186" y="203064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6181" y="1762763"/>
            <a:ext cx="8502160" cy="8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0" name="직사각형 19"/>
          <p:cNvSpPr/>
          <p:nvPr/>
        </p:nvSpPr>
        <p:spPr>
          <a:xfrm>
            <a:off x="706181" y="2592384"/>
            <a:ext cx="8502160" cy="1922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1" name="Google Shape;797;p30"/>
          <p:cNvSpPr/>
          <p:nvPr/>
        </p:nvSpPr>
        <p:spPr>
          <a:xfrm>
            <a:off x="474186" y="2623859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1" y="4924939"/>
            <a:ext cx="2622696" cy="2136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06" y="4924939"/>
            <a:ext cx="2661675" cy="213688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06181" y="4930024"/>
            <a:ext cx="2622697" cy="21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5" name="직사각형 24"/>
          <p:cNvSpPr/>
          <p:nvPr/>
        </p:nvSpPr>
        <p:spPr>
          <a:xfrm>
            <a:off x="3803794" y="4924938"/>
            <a:ext cx="2622697" cy="21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936624" y="2797184"/>
            <a:ext cx="3038563" cy="212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1447154" y="3867687"/>
            <a:ext cx="570376" cy="10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2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와이드스크린</PresentationFormat>
  <Paragraphs>38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donghyeon</dc:creator>
  <cp:lastModifiedBy>donghyeon</cp:lastModifiedBy>
  <cp:revision>1</cp:revision>
  <dcterms:created xsi:type="dcterms:W3CDTF">2025-06-05T04:51:06Z</dcterms:created>
  <dcterms:modified xsi:type="dcterms:W3CDTF">2025-06-05T04:51:41Z</dcterms:modified>
</cp:coreProperties>
</file>