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1DD97-CD04-44FF-9E74-19241230B924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E50AC-7294-4BC3-8B1F-8D0E30E1E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8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04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ACD-923F-4E63-B856-72718AECBF5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F30B-4CA3-4D7F-AD4D-34BFB09A9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45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ACD-923F-4E63-B856-72718AECBF5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F30B-4CA3-4D7F-AD4D-34BFB09A9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6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ACD-923F-4E63-B856-72718AECBF5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F30B-4CA3-4D7F-AD4D-34BFB09A9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67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1296858" y="6218216"/>
            <a:ext cx="731536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graphicFrame>
        <p:nvGraphicFramePr>
          <p:cNvPr id="14" name="Google Shape;14;p8"/>
          <p:cNvGraphicFramePr/>
          <p:nvPr>
            <p:extLst/>
          </p:nvPr>
        </p:nvGraphicFramePr>
        <p:xfrm>
          <a:off x="103069" y="334399"/>
          <a:ext cx="11988583" cy="5127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366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6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320" marR="20320" marT="42867" marB="4286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33955" y="380707"/>
            <a:ext cx="1421053" cy="4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51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ACD-923F-4E63-B856-72718AECBF5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F30B-4CA3-4D7F-AD4D-34BFB09A9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1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ACD-923F-4E63-B856-72718AECBF5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F30B-4CA3-4D7F-AD4D-34BFB09A9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5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ACD-923F-4E63-B856-72718AECBF5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F30B-4CA3-4D7F-AD4D-34BFB09A9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6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ACD-923F-4E63-B856-72718AECBF5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F30B-4CA3-4D7F-AD4D-34BFB09A9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ACD-923F-4E63-B856-72718AECBF5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F30B-4CA3-4D7F-AD4D-34BFB09A9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98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ACD-923F-4E63-B856-72718AECBF5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F30B-4CA3-4D7F-AD4D-34BFB09A9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29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ACD-923F-4E63-B856-72718AECBF5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F30B-4CA3-4D7F-AD4D-34BFB09A9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0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E0ACD-923F-4E63-B856-72718AECBF5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F30B-4CA3-4D7F-AD4D-34BFB09A9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77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E0ACD-923F-4E63-B856-72718AECBF5B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CF30B-4CA3-4D7F-AD4D-34BFB09A9C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7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2067606" y="2940660"/>
          <a:ext cx="8057057" cy="48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100" b="1" u="none" strike="noStrike" cap="none" dirty="0" err="1" smtClean="0"/>
                        <a:t>팬타온</a:t>
                      </a:r>
                      <a:r>
                        <a:rPr lang="ko-KR" altLang="en-US" sz="1100" b="1" u="none" strike="noStrike" cap="none" dirty="0" smtClean="0"/>
                        <a:t> </a:t>
                      </a:r>
                      <a:r>
                        <a:rPr lang="en-US" altLang="ko-KR" sz="1100" b="1" u="none" strike="noStrike" cap="none" dirty="0"/>
                        <a:t>&gt; </a:t>
                      </a:r>
                      <a:r>
                        <a:rPr lang="ko-KR" altLang="en-US" sz="1100" b="1" u="none" strike="noStrike" cap="none" dirty="0" smtClean="0"/>
                        <a:t>사용자</a:t>
                      </a:r>
                      <a:endParaRPr sz="1100" b="1" u="none" strike="noStrike" cap="none" dirty="0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41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348" y="1023196"/>
            <a:ext cx="9277300" cy="5459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58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/>
          </p:nvPr>
        </p:nvGraphicFramePr>
        <p:xfrm>
          <a:off x="9467042" y="1023196"/>
          <a:ext cx="2624612" cy="23936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4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i="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900" b="1" i="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4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 조회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사용자상태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’, 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’, 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잠금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＇),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팬택임직원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일반사용자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’, 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임직원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‘, ‘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＇)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값으로 조회 가능하다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60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사용자명을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 상세 정보 팝업이 나온다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초기화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알림톡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전송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새로운 비밀번호가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알림톡으로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전송된다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내요이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등록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등록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팝업창이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뜬다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회원정보 입력 후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사용자가 등록된다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잠금 상태의 사용자에게는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보인다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[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잠금이 해제된다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8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319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4334556" y="616992"/>
            <a:ext cx="232659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 err="1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사용자관리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617853" y="612676"/>
            <a:ext cx="2716703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 err="1">
                <a:latin typeface="+mj-ea"/>
                <a:ea typeface="+mj-ea"/>
              </a:rPr>
              <a:t>팬타온</a:t>
            </a:r>
            <a:r>
              <a:rPr lang="ko-KR" altLang="en-US" sz="790" dirty="0">
                <a:latin typeface="+mj-ea"/>
                <a:ea typeface="+mj-ea"/>
              </a:rPr>
              <a:t> </a:t>
            </a:r>
            <a:r>
              <a:rPr lang="en-US" altLang="ko-KR" sz="790" dirty="0">
                <a:latin typeface="+mj-ea"/>
                <a:ea typeface="+mj-ea"/>
              </a:rPr>
              <a:t>&gt; </a:t>
            </a:r>
            <a:r>
              <a:rPr lang="ko-KR" altLang="en-US" sz="790" dirty="0" err="1" smtClean="0">
                <a:latin typeface="+mj-ea"/>
                <a:ea typeface="+mj-ea"/>
              </a:rPr>
              <a:t>사용자관리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952807" y="1347955"/>
            <a:ext cx="2855971" cy="275274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21" y="1283691"/>
            <a:ext cx="8798967" cy="4802871"/>
          </a:xfrm>
          <a:prstGeom prst="rect">
            <a:avLst/>
          </a:prstGeom>
        </p:spPr>
      </p:pic>
      <p:sp>
        <p:nvSpPr>
          <p:cNvPr id="33" name="Google Shape;797;p30"/>
          <p:cNvSpPr/>
          <p:nvPr/>
        </p:nvSpPr>
        <p:spPr>
          <a:xfrm>
            <a:off x="284583" y="1515211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altLang="ko-KR" sz="79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63579" y="1526661"/>
            <a:ext cx="8502160" cy="824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35" name="직사각형 34"/>
          <p:cNvSpPr/>
          <p:nvPr/>
        </p:nvSpPr>
        <p:spPr>
          <a:xfrm>
            <a:off x="563579" y="2407476"/>
            <a:ext cx="8502160" cy="36312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042" y="5074030"/>
            <a:ext cx="3022293" cy="28169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367" y="6217424"/>
            <a:ext cx="3326372" cy="2797369"/>
          </a:xfrm>
          <a:prstGeom prst="rect">
            <a:avLst/>
          </a:prstGeom>
        </p:spPr>
      </p:pic>
      <p:sp>
        <p:nvSpPr>
          <p:cNvPr id="55" name="직사각형 54"/>
          <p:cNvSpPr/>
          <p:nvPr/>
        </p:nvSpPr>
        <p:spPr>
          <a:xfrm>
            <a:off x="5739367" y="6214650"/>
            <a:ext cx="3326372" cy="2795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56" name="직사각형 55"/>
          <p:cNvSpPr/>
          <p:nvPr/>
        </p:nvSpPr>
        <p:spPr>
          <a:xfrm>
            <a:off x="9446570" y="5074030"/>
            <a:ext cx="3042765" cy="28169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58" name="Google Shape;797;p30"/>
          <p:cNvSpPr/>
          <p:nvPr/>
        </p:nvSpPr>
        <p:spPr>
          <a:xfrm>
            <a:off x="256701" y="2464699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sz="790" dirty="0">
                <a:solidFill>
                  <a:schemeClr val="lt1"/>
                </a:solidFill>
              </a:rPr>
              <a:t>2</a:t>
            </a:r>
            <a:endParaRPr sz="79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53;p20"/>
          <p:cNvSpPr txBox="1"/>
          <p:nvPr/>
        </p:nvSpPr>
        <p:spPr>
          <a:xfrm>
            <a:off x="9893322" y="612676"/>
            <a:ext cx="679984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smtClean="0">
                <a:latin typeface="+mj-ea"/>
                <a:ea typeface="+mj-ea"/>
              </a:rPr>
              <a:t>조동현</a:t>
            </a:r>
            <a:endParaRPr sz="2032" dirty="0">
              <a:latin typeface="+mj-ea"/>
              <a:ea typeface="+mj-ea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8081873" y="2776037"/>
            <a:ext cx="914400" cy="289412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7658842" y="2642188"/>
            <a:ext cx="1032279" cy="3575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618059" y="3815990"/>
            <a:ext cx="7759590" cy="170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081873" y="2776037"/>
            <a:ext cx="914400" cy="2894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8081873" y="2776037"/>
            <a:ext cx="914400" cy="2894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11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와이드스크린</PresentationFormat>
  <Paragraphs>17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donghyeon</dc:creator>
  <cp:lastModifiedBy>donghyeon</cp:lastModifiedBy>
  <cp:revision>3</cp:revision>
  <dcterms:created xsi:type="dcterms:W3CDTF">2025-06-04T06:37:27Z</dcterms:created>
  <dcterms:modified xsi:type="dcterms:W3CDTF">2025-06-09T07:16:21Z</dcterms:modified>
</cp:coreProperties>
</file>