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6" y="-23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51497-0CD5-4531-9082-8C63384D601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F3042-F727-4CC1-9EF6-1CFB99163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4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79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5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2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1296858" y="6218216"/>
            <a:ext cx="731536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aphicFrame>
        <p:nvGraphicFramePr>
          <p:cNvPr id="14" name="Google Shape;14;p8"/>
          <p:cNvGraphicFramePr/>
          <p:nvPr>
            <p:extLst/>
          </p:nvPr>
        </p:nvGraphicFramePr>
        <p:xfrm>
          <a:off x="103069" y="334399"/>
          <a:ext cx="11988583" cy="5127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366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6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320" marR="20320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33955" y="380707"/>
            <a:ext cx="1421053" cy="4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45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0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7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1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7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5419E-75B4-4CB4-A55E-EE40CEF808F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4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2067606" y="2940660"/>
          <a:ext cx="8057057" cy="48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100" b="1" u="none" strike="noStrike" cap="none" dirty="0" err="1" smtClean="0"/>
                        <a:t>팬타온</a:t>
                      </a:r>
                      <a:r>
                        <a:rPr lang="ko-KR" altLang="en-US" sz="1100" b="1" u="none" strike="noStrike" cap="none" dirty="0" smtClean="0"/>
                        <a:t> </a:t>
                      </a:r>
                      <a:r>
                        <a:rPr lang="en-US" altLang="ko-KR" sz="1100" b="1" u="none" strike="noStrike" cap="none" dirty="0"/>
                        <a:t>&gt; </a:t>
                      </a:r>
                      <a:r>
                        <a:rPr lang="ko-KR" altLang="en-US" sz="1100" b="1" u="none" strike="noStrike" cap="none" dirty="0" err="1" smtClean="0"/>
                        <a:t>사이트관리</a:t>
                      </a:r>
                      <a:endParaRPr sz="1100" b="1" u="none" strike="noStrike" cap="none" dirty="0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04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348" y="1023196"/>
            <a:ext cx="9277300" cy="5459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996909564"/>
              </p:ext>
            </p:extLst>
          </p:nvPr>
        </p:nvGraphicFramePr>
        <p:xfrm>
          <a:off x="9467042" y="1023196"/>
          <a:ext cx="2624612" cy="54044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사이트명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사이트관리에서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수정중일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텍스트박스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위에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중 상태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보임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상태이면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보임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배너유형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설명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배너를 추가 및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수정할때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배너유형에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따른 배너링크값에 대한 설명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127086"/>
                  </a:ext>
                </a:extLst>
              </a:tr>
              <a:tr h="11651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매인 배너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배너명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수정 팝업이 떠서 팝업 수정이 가능함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추가 팝업이 떠서 팝업 수정이 가능함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배너를 클릭 후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배너가 삭제됨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 이동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기획전 관리 화면으로 이동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31903"/>
                  </a:ext>
                </a:extLst>
              </a:tr>
              <a:tr h="9243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shop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배너명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수정 팝업이 떠서 팝업 수정이 가능함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추가 팝업이 떠서 팝업 수정이 가능함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배너를 클릭 후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배너가 삭제됨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659556"/>
                  </a:ext>
                </a:extLst>
              </a:tr>
              <a:tr h="9243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첫번째 라디오 버튼 할인율 적용을 선택하면 입력한 할인율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이상의 상품을 전시한다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할인율에 해당하는 상품이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존재하지 않으면 밑에 추천특가상품이 전시된다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추천특가상품 사용을 선택하면 밑에 추천특가상품 목록의 상품이 전시된다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80673"/>
                  </a:ext>
                </a:extLst>
              </a:tr>
              <a:tr h="1044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추천특가상품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추천특가상품 목록이 나오고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버튼으로 관리한다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등록 가능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상태로 초기화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수정한 내용이 초기화 되어 원래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값으로 바뀐다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최종전시상태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51221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4330663" y="616156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err="1">
                <a:latin typeface="+mj-ea"/>
                <a:ea typeface="+mj-ea"/>
              </a:rPr>
              <a:t>사용자</a:t>
            </a:r>
            <a:r>
              <a:rPr lang="ko-KR" altLang="en-US" sz="790" dirty="0" err="1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관리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613960" y="598441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err="1">
                <a:latin typeface="+mj-ea"/>
                <a:ea typeface="+mj-ea"/>
              </a:rPr>
              <a:t>팬타온</a:t>
            </a:r>
            <a:r>
              <a:rPr lang="ko-KR" altLang="en-US" sz="790" dirty="0">
                <a:latin typeface="+mj-ea"/>
                <a:ea typeface="+mj-ea"/>
              </a:rPr>
              <a:t> </a:t>
            </a:r>
            <a:r>
              <a:rPr lang="en-US" altLang="ko-KR" sz="790" dirty="0">
                <a:latin typeface="+mj-ea"/>
                <a:ea typeface="+mj-ea"/>
              </a:rPr>
              <a:t>&gt; </a:t>
            </a:r>
            <a:r>
              <a:rPr lang="ko-KR" altLang="en-US" sz="790" dirty="0">
                <a:latin typeface="+mj-ea"/>
                <a:ea typeface="+mj-ea"/>
              </a:rPr>
              <a:t>사용자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952807" y="1347955"/>
            <a:ext cx="2855971" cy="275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12" y="1347955"/>
            <a:ext cx="8102455" cy="429651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12" y="5644468"/>
            <a:ext cx="8102455" cy="4468066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714996" y="3146986"/>
            <a:ext cx="8011568" cy="778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38" name="Google Shape;797;p30"/>
          <p:cNvSpPr/>
          <p:nvPr/>
        </p:nvSpPr>
        <p:spPr>
          <a:xfrm>
            <a:off x="480696" y="3146985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713" y="7104166"/>
            <a:ext cx="4308724" cy="1710817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8947713" y="7096659"/>
            <a:ext cx="4308724" cy="1710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246700" y="5064025"/>
            <a:ext cx="7613635" cy="204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57878" y="4878456"/>
            <a:ext cx="488822" cy="265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42" name="Google Shape;797;p30"/>
          <p:cNvSpPr/>
          <p:nvPr/>
        </p:nvSpPr>
        <p:spPr>
          <a:xfrm>
            <a:off x="557886" y="4833808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2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40220" y="3955437"/>
            <a:ext cx="6487705" cy="167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44" name="Google Shape;797;p30"/>
          <p:cNvSpPr/>
          <p:nvPr/>
        </p:nvSpPr>
        <p:spPr>
          <a:xfrm>
            <a:off x="1770264" y="4001676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3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720" y="8965497"/>
            <a:ext cx="3239281" cy="3035959"/>
          </a:xfrm>
          <a:prstGeom prst="rect">
            <a:avLst/>
          </a:prstGeom>
        </p:spPr>
      </p:pic>
      <p:cxnSp>
        <p:nvCxnSpPr>
          <p:cNvPr id="45" name="직선 화살표 연결선 44"/>
          <p:cNvCxnSpPr/>
          <p:nvPr/>
        </p:nvCxnSpPr>
        <p:spPr>
          <a:xfrm>
            <a:off x="2538849" y="4521709"/>
            <a:ext cx="6371193" cy="455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338599" y="4210487"/>
            <a:ext cx="1571442" cy="457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040220" y="5688866"/>
            <a:ext cx="6487705" cy="167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50" name="Google Shape;797;p30"/>
          <p:cNvSpPr/>
          <p:nvPr/>
        </p:nvSpPr>
        <p:spPr>
          <a:xfrm>
            <a:off x="1791477" y="5698036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4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30787" y="7601821"/>
            <a:ext cx="6487705" cy="582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52" name="Google Shape;797;p30"/>
          <p:cNvSpPr/>
          <p:nvPr/>
        </p:nvSpPr>
        <p:spPr>
          <a:xfrm>
            <a:off x="1791477" y="7615808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5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40220" y="8182262"/>
            <a:ext cx="6487705" cy="2152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54" name="Google Shape;797;p30"/>
          <p:cNvSpPr/>
          <p:nvPr/>
        </p:nvSpPr>
        <p:spPr>
          <a:xfrm>
            <a:off x="1773826" y="8209699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6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47712" y="8965496"/>
            <a:ext cx="3244289" cy="3035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761" y="10604584"/>
            <a:ext cx="4373143" cy="3325455"/>
          </a:xfrm>
          <a:prstGeom prst="rect">
            <a:avLst/>
          </a:prstGeom>
        </p:spPr>
      </p:pic>
      <p:cxnSp>
        <p:nvCxnSpPr>
          <p:cNvPr id="60" name="직선 화살표 연결선 59"/>
          <p:cNvCxnSpPr/>
          <p:nvPr/>
        </p:nvCxnSpPr>
        <p:spPr>
          <a:xfrm flipH="1">
            <a:off x="7207351" y="8409764"/>
            <a:ext cx="813353" cy="215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330663" y="10604584"/>
            <a:ext cx="4395901" cy="3325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33" name="Google Shape;49;p20"/>
          <p:cNvSpPr txBox="1"/>
          <p:nvPr/>
        </p:nvSpPr>
        <p:spPr>
          <a:xfrm>
            <a:off x="9886416" y="597311"/>
            <a:ext cx="697634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smtClean="0">
                <a:latin typeface="+mj-ea"/>
                <a:ea typeface="+mj-ea"/>
              </a:rPr>
              <a:t>조동현</a:t>
            </a:r>
            <a:endParaRPr sz="2032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10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와이드스크린</PresentationFormat>
  <Paragraphs>38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donghyeon</dc:creator>
  <cp:lastModifiedBy>donghyeon</cp:lastModifiedBy>
  <cp:revision>2</cp:revision>
  <dcterms:created xsi:type="dcterms:W3CDTF">2025-06-04T06:34:38Z</dcterms:created>
  <dcterms:modified xsi:type="dcterms:W3CDTF">2025-06-04T06:35:32Z</dcterms:modified>
</cp:coreProperties>
</file>