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4" r:id="rId2"/>
    <p:sldId id="257" r:id="rId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782"/>
  </p:normalViewPr>
  <p:slideViewPr>
    <p:cSldViewPr snapToGrid="0">
      <p:cViewPr varScale="1">
        <p:scale>
          <a:sx n="115" d="100"/>
          <a:sy n="115" d="100"/>
        </p:scale>
        <p:origin x="1560" y="10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818168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en-US" altLang="ko-KR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PLAZA_</a:t>
                      </a:r>
                      <a:r>
                        <a:rPr lang="ko-KR" altLang="en-US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en-US" altLang="ko-KR" sz="1800" b="1" i="0" u="none" strike="noStrike" smtClean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이의진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37683" y="593424"/>
            <a:ext cx="9230944" cy="7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178697" y="6218216"/>
            <a:ext cx="594373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147530512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1" u="none" strike="noStrike" cap="none" smtClean="0"/>
                        <a:t>B2C</a:t>
                      </a:r>
                      <a:r>
                        <a:rPr lang="ko-KR" altLang="en-US" sz="900" b="1" u="none" strike="noStrike" cap="none" smtClean="0"/>
                        <a:t>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 smtClean="0"/>
                        <a:t>기획전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3" y="753326"/>
            <a:ext cx="7386544" cy="35050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03" y="4365226"/>
            <a:ext cx="3021102" cy="2077618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2577"/>
              </p:ext>
            </p:extLst>
          </p:nvPr>
        </p:nvGraphicFramePr>
        <p:xfrm>
          <a:off x="7858125" y="426720"/>
          <a:ext cx="2047875" cy="483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B2C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기획전을 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기획전명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 상태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(Default),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진행중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종료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한달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기획전추가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기획전상세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기획전명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전시기간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배너이미지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상품추가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상품진열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B2C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7150440" y="6633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502240" y="17910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716100" y="17910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rot="5400000">
            <a:off x="984127" y="2757113"/>
            <a:ext cx="2394140" cy="822086"/>
          </a:xfrm>
          <a:prstGeom prst="bentConnector3">
            <a:avLst>
              <a:gd name="adj1" fmla="val 76099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390" y="3579793"/>
            <a:ext cx="3741935" cy="2959773"/>
          </a:xfrm>
          <a:prstGeom prst="rect">
            <a:avLst/>
          </a:prstGeom>
        </p:spPr>
      </p:pic>
      <p:cxnSp>
        <p:nvCxnSpPr>
          <p:cNvPr id="23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5438376" y="2212068"/>
            <a:ext cx="1608707" cy="11267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31480" y="20349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4979" y="826701"/>
            <a:ext cx="1084810" cy="1625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smtClean="0"/>
              <a:t>B2C </a:t>
            </a:r>
            <a:r>
              <a:rPr lang="ko-KR" altLang="en-US" sz="900" smtClean="0"/>
              <a:t>기획전</a:t>
            </a:r>
            <a:endParaRPr lang="ko-KR" altLang="en-US" sz="900"/>
          </a:p>
        </p:txBody>
      </p:sp>
      <p:sp>
        <p:nvSpPr>
          <p:cNvPr id="7" name="직사각형 6"/>
          <p:cNvSpPr/>
          <p:nvPr/>
        </p:nvSpPr>
        <p:spPr>
          <a:xfrm>
            <a:off x="340822" y="1101949"/>
            <a:ext cx="7207133" cy="48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smtClean="0">
                <a:solidFill>
                  <a:schemeClr val="tx1"/>
                </a:solidFill>
              </a:rPr>
              <a:t>B2C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>
                <a:solidFill>
                  <a:schemeClr val="tx1"/>
                </a:solidFill>
              </a:rPr>
              <a:t>기획전 전시를 위한 배너와 상품을 등록하는 화면입니다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기획전은 시작일과 종료일에 따라 전시됩니다</a:t>
            </a:r>
            <a:r>
              <a:rPr lang="en-US" altLang="ko-KR" sz="800">
                <a:solidFill>
                  <a:schemeClr val="tx1"/>
                </a:solidFill>
              </a:rPr>
              <a:t>. (</a:t>
            </a:r>
            <a:r>
              <a:rPr lang="ko-KR" altLang="en-US" sz="800">
                <a:solidFill>
                  <a:schemeClr val="tx1"/>
                </a:solidFill>
              </a:rPr>
              <a:t>기획전 진행을 종료하기 위해서는 진행 종료일을 현재일 이전으로 수정해 주십시오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좌측 기획전을 선택하면 기획전에 전시되는 상품이 조회되고 상품을 추가할 수 있습니다</a:t>
            </a:r>
            <a:r>
              <a:rPr lang="en-US" altLang="ko-KR" sz="800">
                <a:solidFill>
                  <a:schemeClr val="tx1"/>
                </a:solidFill>
              </a:rPr>
              <a:t>. (</a:t>
            </a:r>
            <a:r>
              <a:rPr lang="ko-KR" altLang="en-US" sz="800">
                <a:solidFill>
                  <a:schemeClr val="tx1"/>
                </a:solidFill>
              </a:rPr>
              <a:t>기획전명를 클릭하면 상세화면을 볼 수 있습니다</a:t>
            </a:r>
            <a:r>
              <a:rPr lang="en-US" altLang="ko-KR" sz="800">
                <a:solidFill>
                  <a:schemeClr val="tx1"/>
                </a:solidFill>
              </a:rPr>
              <a:t>.)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18778</TotalTime>
  <Words>112</Words>
  <Application>Microsoft Office PowerPoint</Application>
  <PresentationFormat>A4 용지(210x297mm)</PresentationFormat>
  <Paragraphs>26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이의진</cp:lastModifiedBy>
  <cp:revision>206</cp:revision>
  <dcterms:created xsi:type="dcterms:W3CDTF">2024-10-08T00:49:16Z</dcterms:created>
  <dcterms:modified xsi:type="dcterms:W3CDTF">2025-06-09T08:45:56Z</dcterms:modified>
</cp:coreProperties>
</file>