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94" r:id="rId2"/>
    <p:sldId id="257" r:id="rId3"/>
    <p:sldId id="295" r:id="rId4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6" userDrawn="1">
          <p15:clr>
            <a:srgbClr val="A4A3A4"/>
          </p15:clr>
        </p15:guide>
        <p15:guide id="3" pos="3120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283A0"/>
    <a:srgbClr val="CC0099"/>
    <a:srgbClr val="E3560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5782"/>
  </p:normalViewPr>
  <p:slideViewPr>
    <p:cSldViewPr snapToGrid="0">
      <p:cViewPr varScale="1">
        <p:scale>
          <a:sx n="115" d="100"/>
          <a:sy n="115" d="100"/>
        </p:scale>
        <p:origin x="1560" y="108"/>
      </p:cViewPr>
      <p:guideLst>
        <p:guide orient="horz" pos="2160"/>
        <p:guide pos="126"/>
        <p:guide pos="3120"/>
        <p:guide orient="horz" pos="41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9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40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8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062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78181684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</a:t>
                      </a:r>
                      <a:r>
                        <a:rPr lang="en-US" altLang="ko-KR" sz="1800" b="1" i="0" u="none" strike="noStrike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</a:t>
                      </a:r>
                      <a:r>
                        <a:rPr lang="en-US" altLang="ko-KR" sz="1800" b="1" i="0" u="none" strike="noStrike" smtClean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PLAZA_</a:t>
                      </a:r>
                      <a:r>
                        <a:rPr lang="ko-KR" altLang="en-US" sz="1800" b="1" i="0" u="none" strike="noStrike" smtClean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endParaRPr lang="en-US" altLang="ko-KR" sz="1800" b="1" i="0" u="none" strike="noStrike" smtClean="0">
                        <a:solidFill>
                          <a:srgbClr val="262626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이의진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37683" y="593424"/>
            <a:ext cx="9230944" cy="763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9178697" y="6218216"/>
            <a:ext cx="594373" cy="52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36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4130948358"/>
              </p:ext>
            </p:extLst>
          </p:nvPr>
        </p:nvGraphicFramePr>
        <p:xfrm>
          <a:off x="1679930" y="3032224"/>
          <a:ext cx="6546359" cy="3970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4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0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1" u="none" strike="noStrike" cap="none" smtClean="0"/>
                        <a:t>B2C</a:t>
                      </a:r>
                      <a:r>
                        <a:rPr lang="ko-KR" altLang="en-US" sz="900" b="1" u="none" strike="noStrike" cap="none" smtClean="0"/>
                        <a:t> </a:t>
                      </a:r>
                      <a:r>
                        <a:rPr lang="en-US" altLang="ko-KR" sz="900" b="1" u="none" strike="noStrike" cap="none"/>
                        <a:t>&gt; </a:t>
                      </a:r>
                      <a:r>
                        <a:rPr lang="ko-KR" altLang="en-US" sz="900" b="1" u="none" strike="noStrike" cap="none" smtClean="0"/>
                        <a:t>상품관리</a:t>
                      </a:r>
                      <a:endParaRPr sz="900" b="1" u="none" strike="noStrike" cap="none"/>
                    </a:p>
                  </a:txBody>
                  <a:tcPr marL="83859" marR="83859" marT="83859" marB="83859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79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그룹 122"/>
          <p:cNvGrpSpPr/>
          <p:nvPr/>
        </p:nvGrpSpPr>
        <p:grpSpPr>
          <a:xfrm>
            <a:off x="33018" y="646490"/>
            <a:ext cx="7792430" cy="4537629"/>
            <a:chOff x="33018" y="646490"/>
            <a:chExt cx="7792430" cy="4537629"/>
          </a:xfrm>
        </p:grpSpPr>
        <p:pic>
          <p:nvPicPr>
            <p:cNvPr id="104" name="그림 10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185" y="699035"/>
              <a:ext cx="7674134" cy="4485084"/>
            </a:xfrm>
            <a:prstGeom prst="rect">
              <a:avLst/>
            </a:prstGeom>
          </p:spPr>
        </p:pic>
        <p:cxnSp>
          <p:nvCxnSpPr>
            <p:cNvPr id="6" name="Google Shape;277;g2f2558950df_0_15">
              <a:extLst>
                <a:ext uri="{FF2B5EF4-FFF2-40B4-BE49-F238E27FC236}">
                  <a16:creationId xmlns:a16="http://schemas.microsoft.com/office/drawing/2014/main" id="{BDE4DAC3-E37E-D61B-488F-BCE8E63A05EB}"/>
                </a:ext>
              </a:extLst>
            </p:cNvPr>
            <p:cNvCxnSpPr>
              <a:cxnSpLocks/>
            </p:cNvCxnSpPr>
            <p:nvPr/>
          </p:nvCxnSpPr>
          <p:spPr>
            <a:xfrm>
              <a:off x="33018" y="646490"/>
              <a:ext cx="7792430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7" name="그룹 26"/>
            <p:cNvGrpSpPr/>
            <p:nvPr/>
          </p:nvGrpSpPr>
          <p:grpSpPr>
            <a:xfrm>
              <a:off x="3778512" y="2177934"/>
              <a:ext cx="3885823" cy="134515"/>
              <a:chOff x="1466063" y="5853991"/>
              <a:chExt cx="3922096" cy="947331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연결선 10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그룹 28"/>
            <p:cNvGrpSpPr/>
            <p:nvPr/>
          </p:nvGrpSpPr>
          <p:grpSpPr>
            <a:xfrm>
              <a:off x="5546745" y="808617"/>
              <a:ext cx="778485" cy="143568"/>
              <a:chOff x="1466063" y="5853991"/>
              <a:chExt cx="3922096" cy="947331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>
              <a:off x="6680990" y="801060"/>
              <a:ext cx="581312" cy="143568"/>
              <a:chOff x="1466063" y="5853991"/>
              <a:chExt cx="3922096" cy="947331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" name="직선 연결선 34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/>
            <p:cNvGrpSpPr/>
            <p:nvPr/>
          </p:nvGrpSpPr>
          <p:grpSpPr>
            <a:xfrm>
              <a:off x="1527669" y="1263297"/>
              <a:ext cx="1366672" cy="127195"/>
              <a:chOff x="1466063" y="5853991"/>
              <a:chExt cx="3922096" cy="947331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2896041" y="1263297"/>
              <a:ext cx="1623611" cy="127195"/>
              <a:chOff x="1466063" y="5853991"/>
              <a:chExt cx="3922096" cy="947331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3" name="직선 연결선 42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/>
            <p:cNvGrpSpPr/>
            <p:nvPr/>
          </p:nvGrpSpPr>
          <p:grpSpPr>
            <a:xfrm>
              <a:off x="4519101" y="1263296"/>
              <a:ext cx="1367822" cy="127196"/>
              <a:chOff x="1466063" y="5853991"/>
              <a:chExt cx="3922096" cy="947331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7" name="직선 연결선 46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/>
            <p:cNvGrpSpPr/>
            <p:nvPr/>
          </p:nvGrpSpPr>
          <p:grpSpPr>
            <a:xfrm>
              <a:off x="5213957" y="1567483"/>
              <a:ext cx="1595549" cy="87733"/>
              <a:chOff x="1466063" y="5853991"/>
              <a:chExt cx="3922096" cy="947331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2894341" y="1696566"/>
              <a:ext cx="2410690" cy="282537"/>
              <a:chOff x="1466063" y="5853991"/>
              <a:chExt cx="3922096" cy="947331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그룹 60"/>
            <p:cNvGrpSpPr/>
            <p:nvPr/>
          </p:nvGrpSpPr>
          <p:grpSpPr>
            <a:xfrm>
              <a:off x="140433" y="1849612"/>
              <a:ext cx="857094" cy="142324"/>
              <a:chOff x="1395659" y="5853991"/>
              <a:chExt cx="3992500" cy="947331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3" name="직선 연결선 62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 flipH="1">
                <a:off x="1395659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그룹 66"/>
            <p:cNvGrpSpPr/>
            <p:nvPr/>
          </p:nvGrpSpPr>
          <p:grpSpPr>
            <a:xfrm>
              <a:off x="155547" y="1979104"/>
              <a:ext cx="5149484" cy="132394"/>
              <a:chOff x="1465763" y="5853991"/>
              <a:chExt cx="3922396" cy="947331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9" name="직선 연결선 68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 flipH="1">
                <a:off x="1465763" y="5853991"/>
                <a:ext cx="3851993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그룹 73"/>
            <p:cNvGrpSpPr/>
            <p:nvPr/>
          </p:nvGrpSpPr>
          <p:grpSpPr>
            <a:xfrm>
              <a:off x="4354199" y="1406028"/>
              <a:ext cx="329803" cy="139806"/>
              <a:chOff x="1466063" y="5853991"/>
              <a:chExt cx="3922096" cy="947331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6" name="직선 연결선 75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그룹 77"/>
            <p:cNvGrpSpPr/>
            <p:nvPr/>
          </p:nvGrpSpPr>
          <p:grpSpPr>
            <a:xfrm>
              <a:off x="1527669" y="1545157"/>
              <a:ext cx="815009" cy="132503"/>
              <a:chOff x="1466063" y="5853991"/>
              <a:chExt cx="3922096" cy="947331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0" name="직선 연결선 79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5629" y="2659132"/>
              <a:ext cx="2715031" cy="2070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85" name="꺾인 연결선 84"/>
            <p:cNvCxnSpPr>
              <a:endCxn id="83" idx="3"/>
            </p:cNvCxnSpPr>
            <p:nvPr/>
          </p:nvCxnSpPr>
          <p:spPr>
            <a:xfrm rot="16200000" flipH="1">
              <a:off x="7514091" y="2506078"/>
              <a:ext cx="385260" cy="127877"/>
            </a:xfrm>
            <a:prstGeom prst="bentConnector4">
              <a:avLst>
                <a:gd name="adj1" fmla="val 5180"/>
                <a:gd name="adj2" fmla="val 21967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그룹 94"/>
            <p:cNvGrpSpPr/>
            <p:nvPr/>
          </p:nvGrpSpPr>
          <p:grpSpPr>
            <a:xfrm>
              <a:off x="3929233" y="2312449"/>
              <a:ext cx="597425" cy="188925"/>
              <a:chOff x="1466063" y="5853991"/>
              <a:chExt cx="3922096" cy="947331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7" name="직선 연결선 96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그룹 98"/>
            <p:cNvGrpSpPr/>
            <p:nvPr/>
          </p:nvGrpSpPr>
          <p:grpSpPr>
            <a:xfrm>
              <a:off x="6593920" y="2666806"/>
              <a:ext cx="1151513" cy="188925"/>
              <a:chOff x="1466063" y="5853991"/>
              <a:chExt cx="3922096" cy="947331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1" name="직선 연결선 100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B2C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B2C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224373"/>
              </p:ext>
            </p:extLst>
          </p:nvPr>
        </p:nvGraphicFramePr>
        <p:xfrm>
          <a:off x="7858125" y="426720"/>
          <a:ext cx="2047875" cy="602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784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801091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36000" marR="0" lvl="6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B2C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 관리하는 화면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조회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삭제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동의어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관리상품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경쟁상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상품유형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추가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),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진열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정상여부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대기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승인중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반려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입력대기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),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 HOMS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상품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세부품종 여부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품종코드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진열권역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카테고리</a:t>
                      </a:r>
                      <a:endParaRPr lang="en-US" altLang="ko-KR" sz="6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등록일</a:t>
                      </a:r>
                      <a:endParaRPr lang="en-US" altLang="ko-KR" sz="6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상품코드 </a:t>
                      </a:r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: like </a:t>
                      </a: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: like </a:t>
                      </a: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상품구분</a:t>
                      </a:r>
                      <a:endParaRPr lang="en-US" altLang="ko-KR" sz="6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규격</a:t>
                      </a:r>
                      <a:endParaRPr lang="en-US" altLang="ko-KR" sz="6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공급사</a:t>
                      </a:r>
                      <a:endParaRPr lang="en-US" altLang="ko-KR" sz="6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상품담당자</a:t>
                      </a:r>
                      <a:endParaRPr lang="en-US" altLang="ko-KR" sz="6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상품유형</a:t>
                      </a:r>
                      <a:endParaRPr lang="en-US" altLang="ko-KR" sz="6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사업유형 </a:t>
                      </a:r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en-US" altLang="ko-KR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B2C</a:t>
                      </a: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고정</a:t>
                      </a:r>
                      <a:endParaRPr lang="en-US" altLang="ko-KR" sz="6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정상여부</a:t>
                      </a:r>
                      <a:endParaRPr lang="en-US" altLang="ko-KR" sz="6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물류여부</a:t>
                      </a:r>
                      <a:endParaRPr lang="en-US" altLang="ko-KR" sz="6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삭제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컬럼 삭제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진열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HOMS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통계품목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CBMz(M2),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관리상품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경쟁상품</a:t>
                      </a:r>
                      <a:endParaRPr lang="ko-KR" altLang="en-US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</a:t>
                      </a:r>
                      <a:r>
                        <a:rPr lang="ko-KR" altLang="en-US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상세 </a:t>
                      </a:r>
                      <a:r>
                        <a:rPr lang="ko-KR" altLang="en-US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팝업</a:t>
                      </a:r>
                      <a:r>
                        <a:rPr lang="en-US" altLang="ko-KR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</a:t>
                      </a:r>
                      <a:r>
                        <a:rPr lang="en-US" altLang="ko-KR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윈도우 팝업</a:t>
                      </a:r>
                      <a:r>
                        <a:rPr lang="en-US" altLang="ko-KR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98576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공급사 상세 </a:t>
                      </a: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팝업</a:t>
                      </a:r>
                      <a:r>
                        <a:rPr lang="en-US" altLang="ko-KR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</a:t>
                      </a:r>
                      <a:r>
                        <a:rPr lang="en-US" altLang="ko-KR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윈도우 팝업</a:t>
                      </a:r>
                      <a:r>
                        <a:rPr lang="en-US" altLang="ko-KR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1204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7659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77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06317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1295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9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357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433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6692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641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70379"/>
                  </a:ext>
                </a:extLst>
              </a:tr>
            </a:tbl>
          </a:graphicData>
        </a:graphic>
      </p:graphicFrame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1162459" y="35029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3201457" y="34985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</p:cNvCxnSpPr>
          <p:nvPr/>
        </p:nvCxnSpPr>
        <p:spPr>
          <a:xfrm rot="5400000">
            <a:off x="298574" y="3866549"/>
            <a:ext cx="1134671" cy="578743"/>
          </a:xfrm>
          <a:prstGeom prst="bentConnector3">
            <a:avLst>
              <a:gd name="adj1" fmla="val 915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19" idx="2"/>
            <a:endCxn id="116" idx="0"/>
          </p:cNvCxnSpPr>
          <p:nvPr/>
        </p:nvCxnSpPr>
        <p:spPr>
          <a:xfrm rot="16200000" flipH="1">
            <a:off x="3858144" y="3111899"/>
            <a:ext cx="393541" cy="152691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53223" y="22873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3593180" y="213245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33" y="4686199"/>
            <a:ext cx="3372900" cy="20342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4" name="직사각형 123"/>
          <p:cNvSpPr/>
          <p:nvPr/>
        </p:nvSpPr>
        <p:spPr>
          <a:xfrm>
            <a:off x="182879" y="725746"/>
            <a:ext cx="799534" cy="19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smtClean="0">
                <a:solidFill>
                  <a:schemeClr val="tx1"/>
                </a:solidFill>
              </a:rPr>
              <a:t>상품관리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3180" y="4072127"/>
            <a:ext cx="2450382" cy="26573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12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52178" y="88865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557" y="1553470"/>
            <a:ext cx="516272" cy="151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ko-KR" altLang="en-US" sz="600" smtClean="0"/>
              <a:t>사업유형</a:t>
            </a:r>
            <a:endParaRPr lang="ko-KR" altLang="en-US" sz="600"/>
          </a:p>
        </p:txBody>
      </p:sp>
    </p:spTree>
    <p:extLst>
      <p:ext uri="{BB962C8B-B14F-4D97-AF65-F5344CB8AC3E}">
        <p14:creationId xmlns:p14="http://schemas.microsoft.com/office/powerpoint/2010/main" val="311492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B2C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B2C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120935"/>
              </p:ext>
            </p:extLst>
          </p:nvPr>
        </p:nvGraphicFramePr>
        <p:xfrm>
          <a:off x="7858125" y="426720"/>
          <a:ext cx="2047875" cy="3997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36000" marR="0" lvl="6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B2C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 관리하는 화면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 이미지 </a:t>
                      </a: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팝업</a:t>
                      </a:r>
                      <a:r>
                        <a:rPr lang="en-US" altLang="ko-KR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</a:t>
                      </a:r>
                      <a:r>
                        <a:rPr lang="en-US" altLang="ko-KR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레이어팝업</a:t>
                      </a:r>
                      <a:r>
                        <a:rPr lang="en-US" altLang="ko-KR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상세 설명 </a:t>
                      </a: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팝업</a:t>
                      </a:r>
                      <a:r>
                        <a:rPr lang="en-US" altLang="ko-KR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</a:t>
                      </a:r>
                      <a:r>
                        <a:rPr lang="en-US" altLang="ko-KR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레이어팝업</a:t>
                      </a:r>
                      <a:r>
                        <a:rPr lang="en-US" altLang="ko-KR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98576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1204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06317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1295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9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357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433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6692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641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70379"/>
                  </a:ext>
                </a:extLst>
              </a:tr>
            </a:tbl>
          </a:graphicData>
        </a:graphic>
      </p:graphicFrame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4" name="그룹 83"/>
          <p:cNvGrpSpPr/>
          <p:nvPr/>
        </p:nvGrpSpPr>
        <p:grpSpPr>
          <a:xfrm>
            <a:off x="65695" y="640259"/>
            <a:ext cx="7792430" cy="4537629"/>
            <a:chOff x="33018" y="646490"/>
            <a:chExt cx="7792430" cy="4537629"/>
          </a:xfrm>
        </p:grpSpPr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185" y="699035"/>
              <a:ext cx="7674134" cy="4485084"/>
            </a:xfrm>
            <a:prstGeom prst="rect">
              <a:avLst/>
            </a:prstGeom>
          </p:spPr>
        </p:pic>
        <p:cxnSp>
          <p:nvCxnSpPr>
            <p:cNvPr id="87" name="Google Shape;277;g2f2558950df_0_15">
              <a:extLst>
                <a:ext uri="{FF2B5EF4-FFF2-40B4-BE49-F238E27FC236}">
                  <a16:creationId xmlns:a16="http://schemas.microsoft.com/office/drawing/2014/main" id="{BDE4DAC3-E37E-D61B-488F-BCE8E63A05EB}"/>
                </a:ext>
              </a:extLst>
            </p:cNvPr>
            <p:cNvCxnSpPr>
              <a:cxnSpLocks/>
            </p:cNvCxnSpPr>
            <p:nvPr/>
          </p:nvCxnSpPr>
          <p:spPr>
            <a:xfrm>
              <a:off x="33018" y="646490"/>
              <a:ext cx="7792430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8" name="그룹 87"/>
            <p:cNvGrpSpPr/>
            <p:nvPr/>
          </p:nvGrpSpPr>
          <p:grpSpPr>
            <a:xfrm>
              <a:off x="3778512" y="2177934"/>
              <a:ext cx="3885823" cy="134515"/>
              <a:chOff x="1466063" y="5853991"/>
              <a:chExt cx="3922096" cy="947331"/>
            </a:xfrm>
          </p:grpSpPr>
          <p:sp>
            <p:nvSpPr>
              <p:cNvPr id="156" name="직사각형 155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7" name="직선 연결선 156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그룹 88"/>
            <p:cNvGrpSpPr/>
            <p:nvPr/>
          </p:nvGrpSpPr>
          <p:grpSpPr>
            <a:xfrm>
              <a:off x="5546745" y="808617"/>
              <a:ext cx="778485" cy="143568"/>
              <a:chOff x="1466063" y="5853991"/>
              <a:chExt cx="3922096" cy="947331"/>
            </a:xfrm>
          </p:grpSpPr>
          <p:sp>
            <p:nvSpPr>
              <p:cNvPr id="153" name="직사각형 152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4" name="직선 연결선 153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/>
            <p:cNvGrpSpPr/>
            <p:nvPr/>
          </p:nvGrpSpPr>
          <p:grpSpPr>
            <a:xfrm>
              <a:off x="6680990" y="801060"/>
              <a:ext cx="581312" cy="143568"/>
              <a:chOff x="1466063" y="5853991"/>
              <a:chExt cx="3922096" cy="947331"/>
            </a:xfrm>
          </p:grpSpPr>
          <p:sp>
            <p:nvSpPr>
              <p:cNvPr id="150" name="직사각형 149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1" name="직선 연결선 150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그룹 90"/>
            <p:cNvGrpSpPr/>
            <p:nvPr/>
          </p:nvGrpSpPr>
          <p:grpSpPr>
            <a:xfrm>
              <a:off x="1527669" y="1263297"/>
              <a:ext cx="1366672" cy="127195"/>
              <a:chOff x="1466063" y="5853991"/>
              <a:chExt cx="3922096" cy="947331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8" name="직선 연결선 147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그룹 91"/>
            <p:cNvGrpSpPr/>
            <p:nvPr/>
          </p:nvGrpSpPr>
          <p:grpSpPr>
            <a:xfrm>
              <a:off x="2896041" y="1263297"/>
              <a:ext cx="1623611" cy="127195"/>
              <a:chOff x="1466063" y="5853991"/>
              <a:chExt cx="3922096" cy="947331"/>
            </a:xfrm>
          </p:grpSpPr>
          <p:sp>
            <p:nvSpPr>
              <p:cNvPr id="144" name="직사각형 143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5" name="직선 연결선 144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그룹 92"/>
            <p:cNvGrpSpPr/>
            <p:nvPr/>
          </p:nvGrpSpPr>
          <p:grpSpPr>
            <a:xfrm>
              <a:off x="4519101" y="1263296"/>
              <a:ext cx="1367822" cy="127196"/>
              <a:chOff x="1466063" y="5853991"/>
              <a:chExt cx="3922096" cy="947331"/>
            </a:xfrm>
          </p:grpSpPr>
          <p:sp>
            <p:nvSpPr>
              <p:cNvPr id="141" name="직사각형 140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그룹 93"/>
            <p:cNvGrpSpPr/>
            <p:nvPr/>
          </p:nvGrpSpPr>
          <p:grpSpPr>
            <a:xfrm>
              <a:off x="5213957" y="1567483"/>
              <a:ext cx="1595549" cy="87733"/>
              <a:chOff x="1466063" y="5853991"/>
              <a:chExt cx="3922096" cy="947331"/>
            </a:xfrm>
          </p:grpSpPr>
          <p:sp>
            <p:nvSpPr>
              <p:cNvPr id="138" name="직사각형 137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9" name="직선 연결선 138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그룹 102"/>
            <p:cNvGrpSpPr/>
            <p:nvPr/>
          </p:nvGrpSpPr>
          <p:grpSpPr>
            <a:xfrm>
              <a:off x="2894341" y="1696566"/>
              <a:ext cx="2410690" cy="282537"/>
              <a:chOff x="1466063" y="5853991"/>
              <a:chExt cx="3922096" cy="947331"/>
            </a:xfrm>
          </p:grpSpPr>
          <p:sp>
            <p:nvSpPr>
              <p:cNvPr id="135" name="직사각형 134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6" name="직선 연결선 135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그룹 107"/>
            <p:cNvGrpSpPr/>
            <p:nvPr/>
          </p:nvGrpSpPr>
          <p:grpSpPr>
            <a:xfrm>
              <a:off x="140433" y="1849612"/>
              <a:ext cx="857094" cy="142324"/>
              <a:chOff x="1395659" y="5853991"/>
              <a:chExt cx="3992500" cy="947331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3" name="직선 연결선 132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>
              <a:xfrm flipH="1">
                <a:off x="1395659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그룹 108"/>
            <p:cNvGrpSpPr/>
            <p:nvPr/>
          </p:nvGrpSpPr>
          <p:grpSpPr>
            <a:xfrm>
              <a:off x="155547" y="1979104"/>
              <a:ext cx="5149484" cy="132394"/>
              <a:chOff x="1465763" y="5853991"/>
              <a:chExt cx="3922396" cy="947331"/>
            </a:xfrm>
          </p:grpSpPr>
          <p:sp>
            <p:nvSpPr>
              <p:cNvPr id="129" name="직사각형 128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flipH="1">
                <a:off x="1465763" y="5853991"/>
                <a:ext cx="3851993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그룹 109"/>
            <p:cNvGrpSpPr/>
            <p:nvPr/>
          </p:nvGrpSpPr>
          <p:grpSpPr>
            <a:xfrm>
              <a:off x="4354199" y="1406028"/>
              <a:ext cx="329803" cy="139806"/>
              <a:chOff x="1466063" y="5853991"/>
              <a:chExt cx="3922096" cy="947331"/>
            </a:xfrm>
          </p:grpSpPr>
          <p:sp>
            <p:nvSpPr>
              <p:cNvPr id="126" name="직사각형 125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7" name="직선 연결선 126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그룹 110"/>
            <p:cNvGrpSpPr/>
            <p:nvPr/>
          </p:nvGrpSpPr>
          <p:grpSpPr>
            <a:xfrm>
              <a:off x="1527669" y="1545157"/>
              <a:ext cx="815009" cy="132503"/>
              <a:chOff x="1466063" y="5853991"/>
              <a:chExt cx="3922096" cy="947331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4" name="직선 연결선 123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5629" y="2659132"/>
              <a:ext cx="2715031" cy="2070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13" name="꺾인 연결선 112"/>
            <p:cNvCxnSpPr>
              <a:endCxn id="112" idx="3"/>
            </p:cNvCxnSpPr>
            <p:nvPr/>
          </p:nvCxnSpPr>
          <p:spPr>
            <a:xfrm rot="16200000" flipH="1">
              <a:off x="7514091" y="2506078"/>
              <a:ext cx="385260" cy="127877"/>
            </a:xfrm>
            <a:prstGeom prst="bentConnector4">
              <a:avLst>
                <a:gd name="adj1" fmla="val 5180"/>
                <a:gd name="adj2" fmla="val 21967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그룹 113"/>
            <p:cNvGrpSpPr/>
            <p:nvPr/>
          </p:nvGrpSpPr>
          <p:grpSpPr>
            <a:xfrm>
              <a:off x="3929233" y="2312449"/>
              <a:ext cx="597425" cy="188925"/>
              <a:chOff x="1466063" y="5853991"/>
              <a:chExt cx="3922096" cy="947331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그룹 114"/>
            <p:cNvGrpSpPr/>
            <p:nvPr/>
          </p:nvGrpSpPr>
          <p:grpSpPr>
            <a:xfrm>
              <a:off x="6593920" y="2666806"/>
              <a:ext cx="1151513" cy="188925"/>
              <a:chOff x="1466063" y="5853991"/>
              <a:chExt cx="3922096" cy="947331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8" name="직선 연결선 117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4417686" y="34985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4682634" y="379331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14" y="4443886"/>
            <a:ext cx="2532360" cy="207089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1606" y="3793310"/>
            <a:ext cx="2681153" cy="276562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61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159" idx="1"/>
            <a:endCxn id="3" idx="3"/>
          </p:cNvCxnSpPr>
          <p:nvPr/>
        </p:nvCxnSpPr>
        <p:spPr>
          <a:xfrm rot="10800000" flipV="1">
            <a:off x="3141574" y="3588586"/>
            <a:ext cx="1276112" cy="1890746"/>
          </a:xfrm>
          <a:prstGeom prst="bentConnector3">
            <a:avLst>
              <a:gd name="adj1" fmla="val 1612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2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160" idx="3"/>
            <a:endCxn id="4" idx="1"/>
          </p:cNvCxnSpPr>
          <p:nvPr/>
        </p:nvCxnSpPr>
        <p:spPr>
          <a:xfrm>
            <a:off x="4862634" y="3883310"/>
            <a:ext cx="638972" cy="129281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3" name="직사각형 162"/>
          <p:cNvSpPr/>
          <p:nvPr/>
        </p:nvSpPr>
        <p:spPr>
          <a:xfrm>
            <a:off x="199504" y="725746"/>
            <a:ext cx="799534" cy="19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smtClean="0">
                <a:solidFill>
                  <a:schemeClr val="tx1"/>
                </a:solidFill>
              </a:rPr>
              <a:t>상품관리</a:t>
            </a:r>
            <a:endParaRPr lang="ko-KR" altLang="en-US" sz="9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03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18817</TotalTime>
  <Words>149</Words>
  <Application>Microsoft Office PowerPoint</Application>
  <PresentationFormat>A4 용지(210x297mm)</PresentationFormat>
  <Paragraphs>51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Aptos</vt:lpstr>
      <vt:lpstr>Aptos Display</vt:lpstr>
      <vt:lpstr>Malgun Gothic Semilight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이의진</cp:lastModifiedBy>
  <cp:revision>218</cp:revision>
  <dcterms:created xsi:type="dcterms:W3CDTF">2024-10-08T00:49:16Z</dcterms:created>
  <dcterms:modified xsi:type="dcterms:W3CDTF">2025-06-09T09:01:06Z</dcterms:modified>
</cp:coreProperties>
</file>