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2023-06-14(Wed)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32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2023-06-14(Wed)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1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2023-06-14(Wed)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28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2023-06-14(Wed)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7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2023-06-14(Wed)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86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2023-06-14(Wed)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9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2023-06-14(Wed)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37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2023-06-14(Wed)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40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2023-06-14(Wed)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30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2023-06-14(Wed)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1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744DE-1D24-44F4-AB2F-E462C8359C8E}" type="datetimeFigureOut">
              <a:rPr lang="ko-KR" altLang="en-US" smtClean="0"/>
              <a:t>2023-06-14(Wed)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6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744DE-1D24-44F4-AB2F-E462C8359C8E}" type="datetimeFigureOut">
              <a:rPr lang="ko-KR" altLang="en-US" smtClean="0"/>
              <a:t>2023-06-14(Wed)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54236-C188-4B7E-81C7-153FE45CC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59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plaza.k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oksafety.kr/" TargetMode="External"/><Relationship Id="rId4" Type="http://schemas.openxmlformats.org/officeDocument/2006/relationships/hyperlink" Target="http://homs.skbroadband.com/homeAndService.js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ksafety.k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 smtClean="0"/>
              <a:t>OK </a:t>
            </a:r>
            <a:r>
              <a:rPr lang="ko-KR" altLang="en-US" dirty="0" smtClean="0"/>
              <a:t>플라자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구성도</a:t>
            </a:r>
            <a:endParaRPr lang="ko-KR" altLang="en-US" dirty="0"/>
          </a:p>
        </p:txBody>
      </p:sp>
      <p:pic>
        <p:nvPicPr>
          <p:cNvPr id="4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2751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40000"/>
                <a:lumOff val="60000"/>
                <a:alpha val="40000"/>
              </a:schemeClr>
            </a:glow>
          </a:effectLst>
        </p:spPr>
      </p:pic>
      <p:sp>
        <p:nvSpPr>
          <p:cNvPr id="5" name="TextBox 4"/>
          <p:cNvSpPr txBox="1"/>
          <p:nvPr/>
        </p:nvSpPr>
        <p:spPr>
          <a:xfrm>
            <a:off x="1911847" y="2506966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Web1</a:t>
            </a:r>
            <a:endParaRPr lang="ko-KR" altLang="en-US" sz="1000" b="1" dirty="0"/>
          </a:p>
        </p:txBody>
      </p:sp>
      <p:sp>
        <p:nvSpPr>
          <p:cNvPr id="6" name="구름 모양 설명선 5"/>
          <p:cNvSpPr/>
          <p:nvPr/>
        </p:nvSpPr>
        <p:spPr>
          <a:xfrm>
            <a:off x="3263783" y="1022142"/>
            <a:ext cx="1411199" cy="366789"/>
          </a:xfrm>
          <a:prstGeom prst="cloudCallout">
            <a:avLst>
              <a:gd name="adj1" fmla="val 5991"/>
              <a:gd name="adj2" fmla="val 51737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>
                    <a:lumMod val="50000"/>
                  </a:schemeClr>
                </a:solidFill>
              </a:rPr>
              <a:t>인터넷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39" y="188969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9" name="TextBox 8"/>
          <p:cNvSpPr txBox="1"/>
          <p:nvPr/>
        </p:nvSpPr>
        <p:spPr>
          <a:xfrm>
            <a:off x="3981763" y="2198108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61602" y="2680835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1" name="TextBox 10"/>
          <p:cNvSpPr txBox="1"/>
          <p:nvPr/>
        </p:nvSpPr>
        <p:spPr>
          <a:xfrm>
            <a:off x="5569843" y="2506966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Web2</a:t>
            </a:r>
            <a:endParaRPr lang="ko-KR" altLang="en-US" sz="1000" b="1" dirty="0"/>
          </a:p>
        </p:txBody>
      </p:sp>
      <p:pic>
        <p:nvPicPr>
          <p:cNvPr id="12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835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3" name="TextBox 12"/>
          <p:cNvSpPr txBox="1"/>
          <p:nvPr/>
        </p:nvSpPr>
        <p:spPr>
          <a:xfrm>
            <a:off x="1911847" y="4445703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Was1</a:t>
            </a:r>
            <a:endParaRPr lang="ko-KR" altLang="en-US" sz="1000" b="1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323" y="3861710"/>
            <a:ext cx="532285" cy="496799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5" name="TextBox 14"/>
          <p:cNvSpPr txBox="1"/>
          <p:nvPr/>
        </p:nvSpPr>
        <p:spPr>
          <a:xfrm>
            <a:off x="3981763" y="4170869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ALB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72686" y="4641248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17" name="TextBox 16"/>
          <p:cNvSpPr txBox="1"/>
          <p:nvPr/>
        </p:nvSpPr>
        <p:spPr>
          <a:xfrm>
            <a:off x="5488726" y="4417091"/>
            <a:ext cx="9076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Was2</a:t>
            </a:r>
            <a:endParaRPr lang="ko-KR" altLang="en-US" sz="1000" b="1" dirty="0"/>
          </a:p>
        </p:txBody>
      </p:sp>
      <p:cxnSp>
        <p:nvCxnSpPr>
          <p:cNvPr id="21" name="직선 연결선 20"/>
          <p:cNvCxnSpPr/>
          <p:nvPr/>
        </p:nvCxnSpPr>
        <p:spPr>
          <a:xfrm>
            <a:off x="1394048" y="3704290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자기 디스크 25"/>
          <p:cNvSpPr/>
          <p:nvPr/>
        </p:nvSpPr>
        <p:spPr>
          <a:xfrm>
            <a:off x="3600418" y="5909071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 smtClean="0">
                <a:solidFill>
                  <a:schemeClr val="tx1"/>
                </a:solidFill>
              </a:rPr>
              <a:t>DB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7" name="순서도: 자기 디스크 26"/>
          <p:cNvSpPr/>
          <p:nvPr/>
        </p:nvSpPr>
        <p:spPr>
          <a:xfrm>
            <a:off x="5189797" y="5899546"/>
            <a:ext cx="760093" cy="395968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>
              <a:schemeClr val="bg1">
                <a:lumMod val="7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 smtClean="0">
                <a:solidFill>
                  <a:schemeClr val="tx1"/>
                </a:solidFill>
              </a:rPr>
              <a:t>DB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196384" y="6267557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48646" y="6238981"/>
            <a:ext cx="79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85000"/>
                  </a:schemeClr>
                </a:solidFill>
              </a:rPr>
              <a:t>Stand by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0" name="꺾인 연결선 29"/>
          <p:cNvCxnSpPr>
            <a:stCxn id="6" idx="1"/>
            <a:endCxn id="8" idx="0"/>
          </p:cNvCxnSpPr>
          <p:nvPr/>
        </p:nvCxnSpPr>
        <p:spPr>
          <a:xfrm rot="5400000">
            <a:off x="3718808" y="1639115"/>
            <a:ext cx="501150" cy="1"/>
          </a:xfrm>
          <a:prstGeom prst="bentConnector3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8" idx="2"/>
            <a:endCxn id="4" idx="0"/>
          </p:cNvCxnSpPr>
          <p:nvPr/>
        </p:nvCxnSpPr>
        <p:spPr>
          <a:xfrm rot="5400000">
            <a:off x="3105028" y="1816481"/>
            <a:ext cx="294346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8" idx="2"/>
            <a:endCxn id="10" idx="0"/>
          </p:cNvCxnSpPr>
          <p:nvPr/>
        </p:nvCxnSpPr>
        <p:spPr>
          <a:xfrm rot="16200000" flipH="1">
            <a:off x="4569453" y="1786418"/>
            <a:ext cx="294346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>
            <a:stCxn id="4" idx="2"/>
            <a:endCxn id="14" idx="0"/>
          </p:cNvCxnSpPr>
          <p:nvPr/>
        </p:nvCxnSpPr>
        <p:spPr>
          <a:xfrm rot="16200000" flipH="1">
            <a:off x="2960213" y="2841457"/>
            <a:ext cx="595058" cy="144544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>
            <a:stCxn id="10" idx="2"/>
            <a:endCxn id="14" idx="0"/>
          </p:cNvCxnSpPr>
          <p:nvPr/>
        </p:nvCxnSpPr>
        <p:spPr>
          <a:xfrm rot="5400000">
            <a:off x="4424639" y="2822479"/>
            <a:ext cx="595058" cy="1483404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14" idx="2"/>
            <a:endCxn id="12" idx="0"/>
          </p:cNvCxnSpPr>
          <p:nvPr/>
        </p:nvCxnSpPr>
        <p:spPr>
          <a:xfrm rot="5400000">
            <a:off x="3121916" y="3782697"/>
            <a:ext cx="282739" cy="1434363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stCxn id="14" idx="2"/>
            <a:endCxn id="16" idx="0"/>
          </p:cNvCxnSpPr>
          <p:nvPr/>
        </p:nvCxnSpPr>
        <p:spPr>
          <a:xfrm rot="16200000" flipH="1">
            <a:off x="4586341" y="3752634"/>
            <a:ext cx="282739" cy="149448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12" idx="2"/>
            <a:endCxn id="26" idx="1"/>
          </p:cNvCxnSpPr>
          <p:nvPr/>
        </p:nvCxnSpPr>
        <p:spPr>
          <a:xfrm rot="16200000" flipH="1">
            <a:off x="2922281" y="4850887"/>
            <a:ext cx="682006" cy="1434362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>
            <a:stCxn id="16" idx="2"/>
            <a:endCxn id="26" idx="1"/>
          </p:cNvCxnSpPr>
          <p:nvPr/>
        </p:nvCxnSpPr>
        <p:spPr>
          <a:xfrm rot="5400000">
            <a:off x="4386707" y="4820824"/>
            <a:ext cx="682006" cy="1494489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26" idx="4"/>
            <a:endCxn id="27" idx="2"/>
          </p:cNvCxnSpPr>
          <p:nvPr/>
        </p:nvCxnSpPr>
        <p:spPr>
          <a:xfrm flipV="1">
            <a:off x="4360511" y="6097530"/>
            <a:ext cx="829286" cy="952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394048" y="5619658"/>
            <a:ext cx="9779816" cy="4951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87865" y="4641247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61" name="TextBox 60"/>
          <p:cNvSpPr txBox="1"/>
          <p:nvPr/>
        </p:nvSpPr>
        <p:spPr>
          <a:xfrm>
            <a:off x="6628740" y="4380196"/>
            <a:ext cx="11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Batch/Image/IF</a:t>
            </a:r>
          </a:p>
        </p:txBody>
      </p:sp>
      <p:pic>
        <p:nvPicPr>
          <p:cNvPr id="62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5165" y="4641246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64" name="TextBox 63"/>
          <p:cNvSpPr txBox="1"/>
          <p:nvPr/>
        </p:nvSpPr>
        <p:spPr>
          <a:xfrm>
            <a:off x="2631997" y="3153144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624621" y="317185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00760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661901" y="5177140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207642" y="5171812"/>
            <a:ext cx="590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50000"/>
                  </a:schemeClr>
                </a:solidFill>
              </a:rPr>
              <a:t>Active</a:t>
            </a:r>
            <a:endParaRPr lang="ko-KR" altLang="en-US" sz="1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8401290" y="5188700"/>
            <a:ext cx="795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>
                    <a:lumMod val="85000"/>
                  </a:schemeClr>
                </a:solidFill>
              </a:rPr>
              <a:t>Stand by</a:t>
            </a:r>
            <a:endParaRPr lang="ko-KR" alt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70" name="꺾인 연결선 69"/>
          <p:cNvCxnSpPr>
            <a:stCxn id="60" idx="3"/>
            <a:endCxn id="62" idx="1"/>
          </p:cNvCxnSpPr>
          <p:nvPr/>
        </p:nvCxnSpPr>
        <p:spPr>
          <a:xfrm flipV="1">
            <a:off x="7492400" y="4934155"/>
            <a:ext cx="652765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60" idx="2"/>
            <a:endCxn id="26" idx="1"/>
          </p:cNvCxnSpPr>
          <p:nvPr/>
        </p:nvCxnSpPr>
        <p:spPr>
          <a:xfrm rot="5400000">
            <a:off x="5244296" y="3963233"/>
            <a:ext cx="682007" cy="3209668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276" descr="MCj0428971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14577" y="4644132"/>
            <a:ext cx="604535" cy="58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77" name="TextBox 76"/>
          <p:cNvSpPr txBox="1"/>
          <p:nvPr/>
        </p:nvSpPr>
        <p:spPr>
          <a:xfrm>
            <a:off x="9852997" y="4376767"/>
            <a:ext cx="10457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Dev</a:t>
            </a:r>
          </a:p>
        </p:txBody>
      </p:sp>
      <p:cxnSp>
        <p:nvCxnSpPr>
          <p:cNvPr id="79" name="꺾인 연결선 78"/>
          <p:cNvCxnSpPr>
            <a:stCxn id="6" idx="2"/>
            <a:endCxn id="60" idx="0"/>
          </p:cNvCxnSpPr>
          <p:nvPr/>
        </p:nvCxnSpPr>
        <p:spPr>
          <a:xfrm>
            <a:off x="4673806" y="1205537"/>
            <a:ext cx="2516327" cy="3435710"/>
          </a:xfrm>
          <a:prstGeom prst="bentConnector2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894555" y="4407198"/>
            <a:ext cx="1150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 smtClean="0"/>
              <a:t>Batch/Image/IF</a:t>
            </a:r>
          </a:p>
        </p:txBody>
      </p:sp>
      <p:cxnSp>
        <p:nvCxnSpPr>
          <p:cNvPr id="84" name="직선 연결선 83"/>
          <p:cNvCxnSpPr/>
          <p:nvPr/>
        </p:nvCxnSpPr>
        <p:spPr>
          <a:xfrm>
            <a:off x="1349279" y="1722719"/>
            <a:ext cx="9869354" cy="3903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/>
          <p:cNvSpPr/>
          <p:nvPr/>
        </p:nvSpPr>
        <p:spPr>
          <a:xfrm>
            <a:off x="955016" y="1721374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955016" y="3699407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Was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66092" y="5618954"/>
            <a:ext cx="865911" cy="33067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DB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23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 smtClean="0"/>
              <a:t>OK </a:t>
            </a:r>
            <a:r>
              <a:rPr lang="ko-KR" altLang="en-US" dirty="0" smtClean="0"/>
              <a:t>플라자 </a:t>
            </a:r>
            <a:r>
              <a:rPr lang="en-US" altLang="ko-KR" dirty="0" smtClean="0"/>
              <a:t>Web Server </a:t>
            </a:r>
            <a:r>
              <a:rPr lang="ko-KR" altLang="en-US" dirty="0" smtClean="0"/>
              <a:t>서비스 구성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953138" y="1924889"/>
            <a:ext cx="3097987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432847"/>
              </p:ext>
            </p:extLst>
          </p:nvPr>
        </p:nvGraphicFramePr>
        <p:xfrm>
          <a:off x="340821" y="4876396"/>
          <a:ext cx="6882938" cy="1690659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124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50514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77308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HTTP Server, version 2.4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200G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271154"/>
              </p:ext>
            </p:extLst>
          </p:nvPr>
        </p:nvGraphicFramePr>
        <p:xfrm>
          <a:off x="7431577" y="883774"/>
          <a:ext cx="4397433" cy="46566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40469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Web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2132722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HTTP Server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3"/>
                        </a:rPr>
                        <a:t>www.okplaza.kr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admin.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hlinkClick r:id="rId3"/>
                        </a:rPr>
                        <a:t>okplaza.kr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: wms.pcnieng.com</a:t>
                      </a:r>
                    </a:p>
                    <a:p>
                      <a:pPr marL="72000"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홈앤서비스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4"/>
                        </a:rPr>
                        <a:t>homs.skbroadband.com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5"/>
                        </a:rPr>
                        <a:t>www.oksafety.kr</a:t>
                      </a:r>
                      <a:endParaRPr lang="en-US" altLang="ko-KR" sz="11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 : b24market.co.kr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211923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: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: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홈앤서비스 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: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 :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기존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SSL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86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 smtClean="0"/>
              <a:t>OK </a:t>
            </a:r>
            <a:r>
              <a:rPr lang="ko-KR" altLang="en-US" dirty="0" smtClean="0"/>
              <a:t>플라자 </a:t>
            </a:r>
            <a:r>
              <a:rPr lang="en-US" altLang="ko-KR" dirty="0" smtClean="0"/>
              <a:t>Was Server </a:t>
            </a:r>
            <a:r>
              <a:rPr lang="ko-KR" altLang="en-US" dirty="0" smtClean="0"/>
              <a:t>서비스 구성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953138" y="3205052"/>
            <a:ext cx="3097987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45990"/>
              </p:ext>
            </p:extLst>
          </p:nvPr>
        </p:nvGraphicFramePr>
        <p:xfrm>
          <a:off x="340821" y="4876394"/>
          <a:ext cx="6882938" cy="171559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9946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607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682428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개씩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600G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372951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PKI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툴킷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crosscert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한국전자인증 관리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2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각각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개씩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3671087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818590"/>
              </p:ext>
            </p:extLst>
          </p:nvPr>
        </p:nvGraphicFramePr>
        <p:xfrm>
          <a:off x="7431577" y="883774"/>
          <a:ext cx="4397433" cy="43503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85355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4948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</a:t>
                      </a:r>
                      <a:b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14948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scouter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100" b="0" i="0" u="none" strike="noStrike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3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588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 smtClean="0"/>
              <a:t>OK </a:t>
            </a:r>
            <a:r>
              <a:rPr lang="ko-KR" altLang="en-US" dirty="0" smtClean="0"/>
              <a:t>플라자 </a:t>
            </a:r>
            <a:r>
              <a:rPr lang="en-US" altLang="ko-KR" dirty="0" smtClean="0"/>
              <a:t>Batch/Image/IF Server </a:t>
            </a:r>
            <a:r>
              <a:rPr lang="ko-KR" altLang="en-US" dirty="0" smtClean="0"/>
              <a:t>서비스 구성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27043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4080017" y="2534492"/>
            <a:ext cx="1748733" cy="681044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680988"/>
              </p:ext>
            </p:extLst>
          </p:nvPr>
        </p:nvGraphicFramePr>
        <p:xfrm>
          <a:off x="340821" y="3576318"/>
          <a:ext cx="6882938" cy="298976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336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40061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757837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600G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검색엔진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XTEN Enterprise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인사이드정보 관리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671087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신용정보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K-Link (Agent)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한국평가데이터 관리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44227"/>
                  </a:ext>
                </a:extLst>
              </a:tr>
              <a:tr h="414164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레포팅툴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MySuit Report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유비스톰 관리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104676"/>
                  </a:ext>
                </a:extLst>
              </a:tr>
              <a:tr h="35513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9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Tellink Agent,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알림 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Agent, </a:t>
                      </a:r>
                      <a:r>
                        <a:rPr lang="ko-KR" altLang="en-US" sz="9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문자 </a:t>
                      </a:r>
                      <a:r>
                        <a:rPr lang="en-US" altLang="ko-KR" sz="9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 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26453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83169"/>
              </p:ext>
            </p:extLst>
          </p:nvPr>
        </p:nvGraphicFramePr>
        <p:xfrm>
          <a:off x="7431577" y="883774"/>
          <a:ext cx="4397433" cy="435035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</a:t>
                      </a:r>
                      <a:r>
                        <a:rPr lang="en-US" altLang="ko-KR" sz="11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85355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4948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Tomcat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Batch/Image Tomcat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(SSL/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배송 포함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XTEN Tomcat</a:t>
                      </a:r>
                      <a:endParaRPr lang="en-US" altLang="ko-KR" sz="1100" b="0" i="0" u="none" strike="noStrike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크레탑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MySuit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Image : 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  <a:hlinkClick r:id="rId3"/>
                        </a:rPr>
                        <a:t>image.oksafety.kr</a:t>
                      </a: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(SSL)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149484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Tellink Agent</a:t>
                      </a:r>
                      <a:b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비즈톡 알림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Agent</a:t>
                      </a:r>
                      <a:endParaRPr lang="en-US" altLang="ko-KR" sz="1100" b="0" i="0" u="none" strike="noStrike" baseline="0" dirty="0" smtClean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비즈톡 문자 </a:t>
                      </a:r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Agent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73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96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 smtClean="0"/>
              <a:t>OK </a:t>
            </a:r>
            <a:r>
              <a:rPr lang="ko-KR" altLang="en-US" dirty="0" smtClean="0"/>
              <a:t>플라자 </a:t>
            </a:r>
            <a:r>
              <a:rPr lang="en-US" altLang="ko-KR" dirty="0" smtClean="0"/>
              <a:t>DB Server </a:t>
            </a:r>
            <a:r>
              <a:rPr lang="ko-KR" altLang="en-US" dirty="0" smtClean="0"/>
              <a:t>서비스 구성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2002948" y="4056631"/>
            <a:ext cx="2115967" cy="56284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860"/>
              </p:ext>
            </p:extLst>
          </p:nvPr>
        </p:nvGraphicFramePr>
        <p:xfrm>
          <a:off x="340821" y="4876394"/>
          <a:ext cx="6882938" cy="153456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70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8828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43784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MS-SQL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Server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43784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OKPlaza, B24market, </a:t>
                      </a:r>
                      <a:r>
                        <a:rPr lang="en-US" altLang="ko-KR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K_Link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관리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Active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Stand by 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261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660424"/>
              </p:ext>
            </p:extLst>
          </p:nvPr>
        </p:nvGraphicFramePr>
        <p:xfrm>
          <a:off x="7431577" y="883774"/>
          <a:ext cx="4397433" cy="172734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122023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Data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K_Link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20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E869C6-39BB-84D3-0ADC-A17EF90F0205}"/>
              </a:ext>
            </a:extLst>
          </p:cNvPr>
          <p:cNvSpPr/>
          <p:nvPr/>
        </p:nvSpPr>
        <p:spPr>
          <a:xfrm>
            <a:off x="0" y="140083"/>
            <a:ext cx="12191999" cy="47031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000"/>
            <a:r>
              <a:rPr lang="en-US" altLang="ko-KR" dirty="0" smtClean="0"/>
              <a:t>OK </a:t>
            </a:r>
            <a:r>
              <a:rPr lang="ko-KR" altLang="en-US" dirty="0" smtClean="0"/>
              <a:t>플라자 개발</a:t>
            </a:r>
            <a:r>
              <a:rPr lang="en-US" altLang="ko-KR" dirty="0" smtClean="0"/>
              <a:t> Server </a:t>
            </a:r>
            <a:r>
              <a:rPr lang="ko-KR" altLang="en-US" dirty="0" smtClean="0"/>
              <a:t>서비스 구성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993863"/>
            <a:ext cx="6683133" cy="365072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1" name="직사각형 50"/>
          <p:cNvSpPr/>
          <p:nvPr/>
        </p:nvSpPr>
        <p:spPr>
          <a:xfrm>
            <a:off x="6177280" y="3193030"/>
            <a:ext cx="863600" cy="677929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874937"/>
              </p:ext>
            </p:extLst>
          </p:nvPr>
        </p:nvGraphicFramePr>
        <p:xfrm>
          <a:off x="340821" y="4876394"/>
          <a:ext cx="6882938" cy="163616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54975">
                  <a:extLst>
                    <a:ext uri="{9D8B030D-6E8A-4147-A177-3AD203B41FA5}">
                      <a16:colId xmlns:a16="http://schemas.microsoft.com/office/drawing/2014/main" val="186491214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419003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2705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</a:t>
                      </a:r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SW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388285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OS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Windows Server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43784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MS-SQL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Server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?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팬택 관리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(Infra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팀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313528"/>
                  </a:ext>
                </a:extLst>
              </a:tr>
              <a:tr h="53945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Was Server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Apache Tomcat Server, version 8.0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비트큐브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드라이브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D\</a:t>
                      </a:r>
                    </a:p>
                    <a:p>
                      <a:pPr marL="72000" algn="l" fontAlgn="ctr"/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필요 용량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1T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이상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72612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892764"/>
              </p:ext>
            </p:extLst>
          </p:nvPr>
        </p:nvGraphicFramePr>
        <p:xfrm>
          <a:off x="7431577" y="883774"/>
          <a:ext cx="4397433" cy="416678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04605">
                  <a:extLst>
                    <a:ext uri="{9D8B030D-6E8A-4147-A177-3AD203B41FA5}">
                      <a16:colId xmlns:a16="http://schemas.microsoft.com/office/drawing/2014/main" val="1412622190"/>
                    </a:ext>
                  </a:extLst>
                </a:gridCol>
                <a:gridCol w="2892828">
                  <a:extLst>
                    <a:ext uri="{9D8B030D-6E8A-4147-A177-3AD203B41FA5}">
                      <a16:colId xmlns:a16="http://schemas.microsoft.com/office/drawing/2014/main" val="191601990"/>
                    </a:ext>
                  </a:extLst>
                </a:gridCol>
              </a:tblGrid>
              <a:tr h="50710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항목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설치 상세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188444"/>
                  </a:ext>
                </a:extLst>
              </a:tr>
              <a:tr h="60047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Jdk 8.0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064666"/>
                  </a:ext>
                </a:extLst>
              </a:tr>
              <a:tr h="1838960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이클립스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</a:t>
                      </a:r>
                      <a:b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 Tomcat 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WMS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OKSafety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Tomcat</a:t>
                      </a:r>
                    </a:p>
                    <a:p>
                      <a:pPr marL="72000"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Batch/Image Tomcat (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실시간 배송 포함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18449"/>
                  </a:ext>
                </a:extLst>
              </a:tr>
              <a:tr h="1220239"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 </a:t>
                      </a:r>
                      <a:r>
                        <a:rPr lang="ko-KR" alt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OKPlaza Data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B24market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baseline="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72000" algn="l" fontAlgn="ctr"/>
                      <a:r>
                        <a:rPr lang="en-US" altLang="ko-KR" sz="1100" b="0" i="0" u="none" strike="noStrike" kern="1200" baseline="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K_Link</a:t>
                      </a:r>
                      <a:r>
                        <a:rPr lang="en-US" altLang="ko-KR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Data </a:t>
                      </a:r>
                      <a:r>
                        <a:rPr lang="ko-KR" altLang="en-US" sz="11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이관</a:t>
                      </a:r>
                      <a:endParaRPr lang="en-US" altLang="ko-KR" sz="11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695" marR="6695" marT="669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057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087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</TotalTime>
  <Words>608</Words>
  <Application>Microsoft Office PowerPoint</Application>
  <PresentationFormat>와이드스크린</PresentationFormat>
  <Paragraphs>170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29</cp:revision>
  <dcterms:created xsi:type="dcterms:W3CDTF">2023-06-12T05:40:21Z</dcterms:created>
  <dcterms:modified xsi:type="dcterms:W3CDTF">2023-06-14T02:07:32Z</dcterms:modified>
</cp:coreProperties>
</file>