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66ECC-84AC-45AC-BFC8-63AD33A65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5821CD-EE34-44E7-BC71-1E062F590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62817-476E-4E6F-B2B3-21F39D05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452D6-9A08-47C2-9AE8-82A42AE7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5213E-597F-4B1D-959D-A7CE14FF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0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68B2-3D72-47FA-990E-0C1964D7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913416-6C48-4152-9BAD-E4AB32880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A482D-0A9D-4E56-8B54-F257B852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12CDC-F561-4E96-8C71-696AAEE0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BD752-405D-474A-9262-6D5D8262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2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E2234-391C-4BF3-B753-3FC2C0D0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23474E-7D9F-4D13-B862-8FF6916D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7B92B-12F9-4CE7-98EF-FDD3EC62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58F00-70CE-4800-A363-AE4F6F74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9FE22-BEA0-4238-91AA-3674B6D4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66C9-7B1B-4181-9B64-A760853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899B6-E6A9-42EC-98FE-FD105C50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CD70B-3296-4E73-A3EB-2355745C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1CFF4-416C-4A4A-8BFE-EA5645C4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B83DB-CFEC-461E-B709-7E2E9D4A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18F68-C6C6-4EF7-ADA1-F64A2214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25466-41D4-46B5-B216-DE9DD45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F3D3A-1483-489B-812B-C5A630AF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A8DDC-4A8D-465E-8113-869DE36C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E92E1-64E4-44DF-AE64-DD2A1D38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F714-EE44-4082-91EE-560156C2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AEA11-8437-4575-B963-743B722A0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51CBC-7C66-42E1-907D-6CD398AF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D6102-EE9D-4753-B134-FF5493C4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0E3A3-DDD8-40C7-9DB6-A57E363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1A2D2-7BC7-4FF1-A494-E486ADD2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050D2-5181-4DC5-B27C-9EA2A48F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199BA-8A74-463C-B087-93099DAA6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EFE2A-9ABA-45DD-89E7-93F81AF2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1A9541-FCAC-4690-9EBD-DCEB936FD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51C51E-7E21-4889-A6BF-31142135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DE13A2-9DF1-4EEA-A8B0-91B3AF2E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55189E-2D49-4567-955F-A2FA027F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D8A843-9161-45D8-B9AF-BA31C44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9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B2EC-C604-4F65-A5D2-8908F7B6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53D2F0-30DA-4803-B79E-980246D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7B4EC0-5847-42F9-BC8E-3A7BAD5D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9DF1EE-9F7C-4729-996B-F7F75350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2DECE-B6AC-447B-8534-7A8D9136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1A9B87-69DD-4D50-8EA8-12FF6EE6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AB8E4D-BF6F-4421-AB15-A1F65EB8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FA42-5AC6-4908-996E-764D15F7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61D15-DCF3-433A-A7D1-D1E87878C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CD3A1-C9D3-4C91-94FC-A8F480AC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59BE8-47F9-4601-83E9-23C19AA0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B419D-2B16-4E87-8BEF-FC3C57CE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1F6C5-7FDE-499D-B0FD-182A438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F5F99-C4EA-4891-8E04-5C522AD5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948FC-5758-427D-BE9F-3F302D119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061AD-E116-4526-BF9D-7FCE1125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6FFE0-60CD-43ED-8A4A-B4DB0AAD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7FFDC-131B-41F3-8FBD-94917CAF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35C51-A316-40F9-8825-50359C3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46A26B-0DE4-46E4-BA7E-0E940065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4B4C-0317-443A-9F09-DBE87C38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4CF93-1054-42CB-9767-011279241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A37F-7FEB-4A70-9374-6BE6E66CEA0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0BD95-866F-47E5-97BC-CF3C21F45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DA28A-93EB-4198-8414-768F10EA0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3A94-A56D-423F-93E5-25CD7031D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9D671E-4AE4-40A8-961D-83E4D818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8" y="1454888"/>
            <a:ext cx="7934107" cy="3948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AD662-7DEF-4A24-84B2-3D3E11E0BCA5}"/>
              </a:ext>
            </a:extLst>
          </p:cNvPr>
          <p:cNvSpPr txBox="1"/>
          <p:nvPr/>
        </p:nvSpPr>
        <p:spPr>
          <a:xfrm>
            <a:off x="457200" y="163525"/>
            <a:ext cx="1096433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Tomcat</a:t>
            </a:r>
            <a:r>
              <a:rPr lang="ko-KR" altLang="en-US"/>
              <a:t> 폴더의 </a:t>
            </a:r>
            <a:r>
              <a:rPr lang="en-US" altLang="ko-KR"/>
              <a:t>service.bat </a:t>
            </a:r>
            <a:r>
              <a:rPr lang="ko-KR" altLang="en-US"/>
              <a:t>파일을 열어서 수정한다</a:t>
            </a:r>
            <a:r>
              <a:rPr lang="en-US" altLang="ko-KR"/>
              <a:t>. (</a:t>
            </a:r>
            <a:r>
              <a:rPr lang="ko-KR" altLang="en-US"/>
              <a:t>추천 </a:t>
            </a:r>
            <a:r>
              <a:rPr lang="en-US" altLang="ko-KR"/>
              <a:t>: 1024</a:t>
            </a:r>
            <a:r>
              <a:rPr lang="ko-KR" altLang="en-US"/>
              <a:t>를 </a:t>
            </a:r>
            <a:r>
              <a:rPr lang="en-US" altLang="ko-KR"/>
              <a:t>1G</a:t>
            </a:r>
            <a:r>
              <a:rPr lang="ko-KR" altLang="en-US"/>
              <a:t> 단위로 </a:t>
            </a:r>
            <a:r>
              <a:rPr lang="en-US" altLang="ko-KR"/>
              <a:t>Up, Down)</a:t>
            </a:r>
          </a:p>
          <a:p>
            <a:endParaRPr lang="en-US" altLang="ko-KR"/>
          </a:p>
          <a:p>
            <a:pPr algn="l"/>
            <a:r>
              <a:rPr lang="en-US" altLang="ko-KR" sz="1100" b="0" i="0">
                <a:effectLst/>
                <a:latin typeface="-apple-system"/>
              </a:rPr>
              <a:t>set JvmMs=</a:t>
            </a:r>
            <a:r>
              <a:rPr lang="en-US" altLang="ko-KR" sz="1100" b="0" i="0">
                <a:solidFill>
                  <a:srgbClr val="FF0000"/>
                </a:solidFill>
                <a:effectLst/>
                <a:latin typeface="-apple-system"/>
              </a:rPr>
              <a:t>4096</a:t>
            </a:r>
          </a:p>
          <a:p>
            <a:pPr algn="l"/>
            <a:r>
              <a:rPr lang="en-US" altLang="ko-KR" sz="1100" b="0" i="0">
                <a:effectLst/>
                <a:latin typeface="-apple-system"/>
              </a:rPr>
              <a:t>set JvmMx=</a:t>
            </a:r>
            <a:r>
              <a:rPr lang="en-US" altLang="ko-KR" sz="1100" b="0" i="0">
                <a:solidFill>
                  <a:srgbClr val="FF0000"/>
                </a:solidFill>
                <a:effectLst/>
                <a:latin typeface="-apple-system"/>
              </a:rPr>
              <a:t>4096</a:t>
            </a:r>
          </a:p>
          <a:p>
            <a:pPr algn="l"/>
            <a:r>
              <a:rPr lang="en-US" altLang="ko-KR" sz="1100" b="0" i="0">
                <a:effectLst/>
                <a:latin typeface="-apple-system"/>
              </a:rPr>
              <a:t>set JvmArgs=-Djava.awt.headless=true -Dfile.encoding=UTF-8 -server -Xms</a:t>
            </a:r>
            <a:r>
              <a:rPr lang="en-US" altLang="ko-KR" sz="1100" b="0" i="0">
                <a:solidFill>
                  <a:srgbClr val="FF0000"/>
                </a:solidFill>
                <a:effectLst/>
                <a:latin typeface="-apple-system"/>
              </a:rPr>
              <a:t>4096</a:t>
            </a:r>
            <a:r>
              <a:rPr lang="en-US" altLang="ko-KR" sz="1100" b="0" i="0">
                <a:effectLst/>
                <a:latin typeface="-apple-system"/>
              </a:rPr>
              <a:t>m -Xmx</a:t>
            </a:r>
            <a:r>
              <a:rPr lang="en-US" altLang="ko-KR" sz="1100" b="0" i="0">
                <a:solidFill>
                  <a:srgbClr val="FF0000"/>
                </a:solidFill>
                <a:effectLst/>
                <a:latin typeface="-apple-system"/>
              </a:rPr>
              <a:t>4096</a:t>
            </a:r>
            <a:r>
              <a:rPr lang="en-US" altLang="ko-KR" sz="1100" b="0" i="0">
                <a:effectLst/>
                <a:latin typeface="-apple-system"/>
              </a:rPr>
              <a:t>m -XX:PermSize=</a:t>
            </a:r>
            <a:r>
              <a:rPr lang="en-US" altLang="ko-KR" sz="1100" b="0" i="0">
                <a:solidFill>
                  <a:srgbClr val="FF0000"/>
                </a:solidFill>
                <a:effectLst/>
                <a:latin typeface="-apple-system"/>
              </a:rPr>
              <a:t>1024</a:t>
            </a:r>
            <a:r>
              <a:rPr lang="en-US" altLang="ko-KR" sz="1100" b="0" i="0">
                <a:effectLst/>
                <a:latin typeface="-apple-system"/>
              </a:rPr>
              <a:t>m -XX:MaxPermSize=</a:t>
            </a:r>
            <a:r>
              <a:rPr lang="en-US" altLang="ko-KR" sz="1100" b="0" i="0">
                <a:solidFill>
                  <a:srgbClr val="FF0000"/>
                </a:solidFill>
                <a:effectLst/>
                <a:latin typeface="-apple-system"/>
              </a:rPr>
              <a:t>3072</a:t>
            </a:r>
            <a:r>
              <a:rPr lang="en-US" altLang="ko-KR" sz="1100" b="0" i="0">
                <a:effectLst/>
                <a:latin typeface="-apple-system"/>
              </a:rPr>
              <a:t>m -XX:+DisableExplicitGC 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2380B3-726F-4157-AC08-4F60C32F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27639"/>
            <a:ext cx="12192000" cy="16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C8CE329-FCA0-4485-995B-9B8ACAAC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69" y="1379716"/>
            <a:ext cx="4448796" cy="5029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AD662-7DEF-4A24-84B2-3D3E11E0BCA5}"/>
              </a:ext>
            </a:extLst>
          </p:cNvPr>
          <p:cNvSpPr txBox="1"/>
          <p:nvPr/>
        </p:nvSpPr>
        <p:spPr>
          <a:xfrm>
            <a:off x="457200" y="163525"/>
            <a:ext cx="109643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해당 폴더를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로 열어 아래의 명령어로 서비스 삭제</a:t>
            </a:r>
            <a:r>
              <a:rPr lang="en-US" altLang="ko-KR" dirty="0"/>
              <a:t> </a:t>
            </a:r>
            <a:r>
              <a:rPr lang="ko-KR" altLang="en-US" dirty="0"/>
              <a:t>후 재등록 한다</a:t>
            </a:r>
            <a:r>
              <a:rPr lang="en-US" altLang="ko-KR" dirty="0" smtClean="0"/>
              <a:t>.(tomcat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디렉토리에서 삭제 및 실행 해야함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/>
              <a:t>Service remove  </a:t>
            </a:r>
            <a:r>
              <a:rPr lang="en-US" altLang="ko-KR" sz="1400" dirty="0">
                <a:sym typeface="Wingdings" panose="05000000000000000000" pitchFamily="2" charset="2"/>
              </a:rPr>
              <a:t> </a:t>
            </a:r>
            <a:r>
              <a:rPr lang="ko-KR" altLang="en-US" sz="1400" dirty="0">
                <a:sym typeface="Wingdings" panose="05000000000000000000" pitchFamily="2" charset="2"/>
              </a:rPr>
              <a:t>서비스 삭제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Service install     </a:t>
            </a:r>
            <a:r>
              <a:rPr lang="en-US" altLang="ko-KR" sz="1400" dirty="0">
                <a:sym typeface="Wingdings" panose="05000000000000000000" pitchFamily="2" charset="2"/>
              </a:rPr>
              <a:t> </a:t>
            </a:r>
            <a:r>
              <a:rPr lang="ko-KR" altLang="en-US" sz="1400" dirty="0">
                <a:sym typeface="Wingdings" panose="05000000000000000000" pitchFamily="2" charset="2"/>
              </a:rPr>
              <a:t>서비스 등록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ko-KR" altLang="en-US" dirty="0">
                <a:sym typeface="Wingdings" panose="05000000000000000000" pitchFamily="2" charset="2"/>
              </a:rPr>
              <a:t>서비스의 로그온 정보를 재설정한다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en-US" altLang="ko-KR" dirty="0" err="1">
                <a:sym typeface="Wingdings" panose="05000000000000000000" pitchFamily="2" charset="2"/>
              </a:rPr>
              <a:t>ptceadmin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4. </a:t>
            </a:r>
            <a:r>
              <a:rPr lang="ko-KR" altLang="en-US" dirty="0">
                <a:sym typeface="Wingdings" panose="05000000000000000000" pitchFamily="2" charset="2"/>
              </a:rPr>
              <a:t>서비스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12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-apple-system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Jimmy</dc:creator>
  <cp:lastModifiedBy>chojunbeom</cp:lastModifiedBy>
  <cp:revision>2</cp:revision>
  <dcterms:created xsi:type="dcterms:W3CDTF">2023-11-17T03:22:06Z</dcterms:created>
  <dcterms:modified xsi:type="dcterms:W3CDTF">2023-11-17T04:08:35Z</dcterms:modified>
</cp:coreProperties>
</file>