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2023-07-17(Mon)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2023-07-17(Mon)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2023-07-17(Mon)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2023-07-17(Mon)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2023-07-17(Mon)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6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2023-07-17(Mon)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9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2023-07-17(Mon)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2023-07-17(Mon)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0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2023-07-17(Mon)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0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2023-07-17(Mon)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2023-07-17(Mon)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44DE-1D24-44F4-AB2F-E462C8359C8E}" type="datetimeFigureOut">
              <a:rPr lang="ko-KR" altLang="en-US" smtClean="0"/>
              <a:t>2023-07-17(Mon)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9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 smtClean="0"/>
              <a:t>IOMS/MEME</a:t>
            </a:r>
            <a:r>
              <a:rPr lang="ko-KR" altLang="en-US" dirty="0" smtClean="0"/>
              <a:t>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pic>
        <p:nvPicPr>
          <p:cNvPr id="4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2253" y="259030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3351349" y="2416436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Web1</a:t>
            </a:r>
            <a:endParaRPr lang="ko-KR" altLang="en-US" sz="1000" b="1" dirty="0"/>
          </a:p>
        </p:txBody>
      </p:sp>
      <p:sp>
        <p:nvSpPr>
          <p:cNvPr id="6" name="구름 모양 설명선 5"/>
          <p:cNvSpPr/>
          <p:nvPr/>
        </p:nvSpPr>
        <p:spPr>
          <a:xfrm>
            <a:off x="3263783" y="1022142"/>
            <a:ext cx="1411199" cy="366789"/>
          </a:xfrm>
          <a:prstGeom prst="cloudCallout">
            <a:avLst>
              <a:gd name="adj1" fmla="val 5991"/>
              <a:gd name="adj2" fmla="val 517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인터넷</a:t>
            </a:r>
          </a:p>
        </p:txBody>
      </p:sp>
      <p:pic>
        <p:nvPicPr>
          <p:cNvPr id="12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74289" y="4152370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3" name="TextBox 12"/>
          <p:cNvSpPr txBox="1"/>
          <p:nvPr/>
        </p:nvSpPr>
        <p:spPr>
          <a:xfrm>
            <a:off x="3342301" y="3956825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Was1</a:t>
            </a:r>
            <a:endParaRPr lang="ko-KR" altLang="en-US" sz="1000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394048" y="3559437"/>
            <a:ext cx="9869354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자기 디스크 25"/>
          <p:cNvSpPr/>
          <p:nvPr/>
        </p:nvSpPr>
        <p:spPr>
          <a:xfrm>
            <a:off x="3600418" y="5619365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 smtClean="0">
                <a:solidFill>
                  <a:schemeClr val="tx1"/>
                </a:solidFill>
              </a:rPr>
              <a:t>DB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6384" y="5977851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꺾인 연결선 29"/>
          <p:cNvCxnSpPr>
            <a:stCxn id="6" idx="1"/>
            <a:endCxn id="4" idx="0"/>
          </p:cNvCxnSpPr>
          <p:nvPr/>
        </p:nvCxnSpPr>
        <p:spPr>
          <a:xfrm rot="16200000" flipH="1">
            <a:off x="3371070" y="1986853"/>
            <a:ext cx="1201765" cy="5138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4" idx="2"/>
            <a:endCxn id="12" idx="0"/>
          </p:cNvCxnSpPr>
          <p:nvPr/>
        </p:nvCxnSpPr>
        <p:spPr>
          <a:xfrm rot="16200000" flipH="1">
            <a:off x="3487415" y="3663228"/>
            <a:ext cx="976248" cy="203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2" idx="2"/>
            <a:endCxn id="26" idx="1"/>
          </p:cNvCxnSpPr>
          <p:nvPr/>
        </p:nvCxnSpPr>
        <p:spPr>
          <a:xfrm rot="16200000" flipH="1">
            <a:off x="3537922" y="5176822"/>
            <a:ext cx="881178" cy="390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94048" y="5329952"/>
            <a:ext cx="9779816" cy="49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071499" y="3062614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092355" y="468826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91732" y="4224190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77" name="TextBox 76"/>
          <p:cNvSpPr txBox="1"/>
          <p:nvPr/>
        </p:nvSpPr>
        <p:spPr>
          <a:xfrm>
            <a:off x="6130152" y="3956825"/>
            <a:ext cx="104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Dev</a:t>
            </a:r>
          </a:p>
        </p:txBody>
      </p:sp>
      <p:cxnSp>
        <p:nvCxnSpPr>
          <p:cNvPr id="84" name="직선 연결선 83"/>
          <p:cNvCxnSpPr/>
          <p:nvPr/>
        </p:nvCxnSpPr>
        <p:spPr>
          <a:xfrm>
            <a:off x="1349279" y="1976213"/>
            <a:ext cx="9869354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955016" y="1974868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955016" y="3554554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Was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66092" y="5329248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611887" y="2662477"/>
            <a:ext cx="2294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Win Server</a:t>
            </a:r>
          </a:p>
          <a:p>
            <a:r>
              <a:rPr lang="en-US" altLang="ko-KR" sz="1000" dirty="0" smtClean="0"/>
              <a:t>IIS(</a:t>
            </a:r>
            <a:r>
              <a:rPr lang="en-US" altLang="ko-KR" sz="1000" dirty="0" smtClean="0"/>
              <a:t>IOMS) </a:t>
            </a:r>
            <a:r>
              <a:rPr lang="en-US" altLang="ko-KR" sz="1000" dirty="0" smtClean="0"/>
              <a:t>/ Apache Web(MEME)</a:t>
            </a:r>
            <a:endParaRPr lang="ko-KR" altLang="en-US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4679631" y="4099678"/>
            <a:ext cx="16655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Win Server</a:t>
            </a:r>
          </a:p>
          <a:p>
            <a:r>
              <a:rPr lang="en-US" altLang="ko-KR" sz="1000" dirty="0" smtClean="0"/>
              <a:t>Apache Tomcat</a:t>
            </a:r>
            <a:br>
              <a:rPr lang="en-US" altLang="ko-KR" sz="1000" dirty="0" smtClean="0"/>
            </a:br>
            <a:r>
              <a:rPr lang="ko-KR" altLang="en-US" sz="1000" dirty="0" smtClean="0"/>
              <a:t>레포팅툴</a:t>
            </a:r>
            <a:endParaRPr lang="en-US" altLang="ko-KR" sz="10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4682655" y="5571119"/>
            <a:ext cx="1228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Win Server</a:t>
            </a:r>
          </a:p>
          <a:p>
            <a:r>
              <a:rPr lang="en-US" altLang="ko-KR" sz="1000" dirty="0" smtClean="0"/>
              <a:t>MSSQL Server</a:t>
            </a:r>
            <a:endParaRPr lang="ko-KR" altLang="en-US" sz="1000" dirty="0"/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19295"/>
              </p:ext>
            </p:extLst>
          </p:nvPr>
        </p:nvGraphicFramePr>
        <p:xfrm>
          <a:off x="7714062" y="2287076"/>
          <a:ext cx="3549340" cy="6516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98723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1325636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1524981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826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54870">
                <a:tc rowSpan="2"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IIS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IOMS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154870">
                <a:tc vMerge="1">
                  <a:txBody>
                    <a:bodyPr/>
                    <a:lstStyle/>
                    <a:p>
                      <a:pPr marL="72000"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HTTP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86891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424786"/>
              </p:ext>
            </p:extLst>
          </p:nvPr>
        </p:nvGraphicFramePr>
        <p:xfrm>
          <a:off x="7714062" y="3805101"/>
          <a:ext cx="3549340" cy="144709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98723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1325636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1524981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826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54870">
                <a:tc rowSpan="2"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IOMS Tomcat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IOMS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154870">
                <a:tc vMerge="1">
                  <a:txBody>
                    <a:bodyPr/>
                    <a:lstStyle/>
                    <a:p>
                      <a:pPr marL="72000"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MEME Tomcat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686891"/>
                  </a:ext>
                </a:extLst>
              </a:tr>
              <a:tr h="15487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MSMS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안전 모바일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TMS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IOMS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476091"/>
                  </a:ext>
                </a:extLst>
              </a:tr>
              <a:tr h="15487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Report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유비폼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IOMS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706657"/>
                  </a:ext>
                </a:extLst>
              </a:tr>
              <a:tr h="15487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트러스빌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IOMS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021763"/>
                  </a:ext>
                </a:extLst>
              </a:tr>
              <a:tr h="154870">
                <a:tc rowSpan="2"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Grid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IOMS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Real Grid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IOMS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295614"/>
                  </a:ext>
                </a:extLst>
              </a:tr>
              <a:tr h="154870">
                <a:tc vMerge="1">
                  <a:txBody>
                    <a:bodyPr/>
                    <a:lstStyle/>
                    <a:p>
                      <a:pPr marL="72000"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MEME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Real Grid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MEME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37670"/>
                  </a:ext>
                </a:extLst>
              </a:tr>
            </a:tbl>
          </a:graphicData>
        </a:graphic>
      </p:graphicFrame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7310"/>
              </p:ext>
            </p:extLst>
          </p:nvPr>
        </p:nvGraphicFramePr>
        <p:xfrm>
          <a:off x="7714062" y="5598675"/>
          <a:ext cx="3549340" cy="4925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98723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1325636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1524981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826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5487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MS-SQL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323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94</Words>
  <Application>Microsoft Office PowerPoint</Application>
  <PresentationFormat>와이드스크린</PresentationFormat>
  <Paragraphs>59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35</cp:revision>
  <dcterms:created xsi:type="dcterms:W3CDTF">2023-06-12T05:40:21Z</dcterms:created>
  <dcterms:modified xsi:type="dcterms:W3CDTF">2023-07-18T02:23:59Z</dcterms:modified>
</cp:coreProperties>
</file>