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3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1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28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7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6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39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7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0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0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11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0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744DE-1D24-44F4-AB2F-E462C8359C8E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9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kplaza.kr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hyperlink" Target="http://www.oksafety.kr/" TargetMode="External"/><Relationship Id="rId4" Type="http://schemas.openxmlformats.org/officeDocument/2006/relationships/hyperlink" Target="http://homs.skbroadband.com/homeAndService.j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ksafety.kr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5">
            <a:extLst>
              <a:ext uri="{FF2B5EF4-FFF2-40B4-BE49-F238E27FC236}">
                <a16:creationId xmlns:a16="http://schemas.microsoft.com/office/drawing/2014/main" id="{A6417C99-EE4D-463D-D267-9870FDA4C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 bwMode="auto">
          <a:xfrm>
            <a:off x="6723946" y="3612938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5D578A4C-1738-28E8-C2F5-5A5B56EC61A4}"/>
              </a:ext>
            </a:extLst>
          </p:cNvPr>
          <p:cNvSpPr/>
          <p:nvPr/>
        </p:nvSpPr>
        <p:spPr bwMode="auto">
          <a:xfrm>
            <a:off x="1764384" y="926326"/>
            <a:ext cx="8604316" cy="582049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8670D433-7BEC-1332-A21F-D2DFF215E5EF}"/>
              </a:ext>
            </a:extLst>
          </p:cNvPr>
          <p:cNvSpPr/>
          <p:nvPr/>
        </p:nvSpPr>
        <p:spPr bwMode="auto">
          <a:xfrm>
            <a:off x="3291439" y="1886360"/>
            <a:ext cx="1688714" cy="4288963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687775F1-4BF0-B712-06D8-20C5BB394BED}"/>
              </a:ext>
            </a:extLst>
          </p:cNvPr>
          <p:cNvSpPr/>
          <p:nvPr/>
        </p:nvSpPr>
        <p:spPr bwMode="auto">
          <a:xfrm>
            <a:off x="6408191" y="1886357"/>
            <a:ext cx="1607321" cy="4288962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7" name="Graphic 37">
            <a:extLst>
              <a:ext uri="{FF2B5EF4-FFF2-40B4-BE49-F238E27FC236}">
                <a16:creationId xmlns:a16="http://schemas.microsoft.com/office/drawing/2014/main" id="{6A4AF2FF-B627-0402-E1EC-8146F0A9C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64384" y="914227"/>
            <a:ext cx="285750" cy="285750"/>
          </a:xfrm>
          <a:prstGeom prst="rect">
            <a:avLst/>
          </a:prstGeom>
        </p:spPr>
      </p:pic>
      <p:sp>
        <p:nvSpPr>
          <p:cNvPr id="18" name="Rectangle 31">
            <a:extLst>
              <a:ext uri="{FF2B5EF4-FFF2-40B4-BE49-F238E27FC236}">
                <a16:creationId xmlns:a16="http://schemas.microsoft.com/office/drawing/2014/main" id="{13E3B1CB-F7E8-820B-07BE-E1DCF4512F42}"/>
              </a:ext>
            </a:extLst>
          </p:cNvPr>
          <p:cNvSpPr/>
          <p:nvPr/>
        </p:nvSpPr>
        <p:spPr>
          <a:xfrm>
            <a:off x="2546503" y="2116054"/>
            <a:ext cx="6880847" cy="1336156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 bIns="34290"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32">
            <a:extLst>
              <a:ext uri="{FF2B5EF4-FFF2-40B4-BE49-F238E27FC236}">
                <a16:creationId xmlns:a16="http://schemas.microsoft.com/office/drawing/2014/main" id="{09ECE61B-98D8-80DB-B80B-4D6967AA80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2550550" y="2116054"/>
            <a:ext cx="286200" cy="286200"/>
          </a:xfrm>
          <a:prstGeom prst="rect">
            <a:avLst/>
          </a:prstGeom>
        </p:spPr>
      </p:pic>
      <p:sp>
        <p:nvSpPr>
          <p:cNvPr id="20" name="Rectangle 20">
            <a:extLst>
              <a:ext uri="{FF2B5EF4-FFF2-40B4-BE49-F238E27FC236}">
                <a16:creationId xmlns:a16="http://schemas.microsoft.com/office/drawing/2014/main" id="{85943908-6E00-8B31-5CB2-188504EAF671}"/>
              </a:ext>
            </a:extLst>
          </p:cNvPr>
          <p:cNvSpPr/>
          <p:nvPr/>
        </p:nvSpPr>
        <p:spPr>
          <a:xfrm>
            <a:off x="2259704" y="1584685"/>
            <a:ext cx="7748420" cy="4864265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/>
          <a:lstStyle/>
          <a:p>
            <a:pPr>
              <a:defRPr/>
            </a:pPr>
            <a:r>
              <a:rPr lang="en-US" sz="9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1" name="Graphic 27">
            <a:extLst>
              <a:ext uri="{FF2B5EF4-FFF2-40B4-BE49-F238E27FC236}">
                <a16:creationId xmlns:a16="http://schemas.microsoft.com/office/drawing/2014/main" id="{3AF321CF-B011-BE6A-40E1-856B35728B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>
          <a:xfrm>
            <a:off x="2260299" y="1581188"/>
            <a:ext cx="286200" cy="286200"/>
          </a:xfrm>
          <a:prstGeom prst="rect">
            <a:avLst/>
          </a:prstGeom>
        </p:spPr>
      </p:pic>
      <p:sp>
        <p:nvSpPr>
          <p:cNvPr id="23" name="Rectangle 7">
            <a:extLst>
              <a:ext uri="{FF2B5EF4-FFF2-40B4-BE49-F238E27FC236}">
                <a16:creationId xmlns:a16="http://schemas.microsoft.com/office/drawing/2014/main" id="{D3DDDDFC-7478-897E-BE60-FD2C5E9AD319}"/>
              </a:ext>
            </a:extLst>
          </p:cNvPr>
          <p:cNvSpPr/>
          <p:nvPr/>
        </p:nvSpPr>
        <p:spPr>
          <a:xfrm>
            <a:off x="2550550" y="3588068"/>
            <a:ext cx="6876796" cy="2715803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 bIns="34290"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1">
            <a:extLst>
              <a:ext uri="{FF2B5EF4-FFF2-40B4-BE49-F238E27FC236}">
                <a16:creationId xmlns:a16="http://schemas.microsoft.com/office/drawing/2014/main" id="{19BE4121-A3A0-5854-EC4A-7D5BAFB129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/>
        </p:blipFill>
        <p:spPr>
          <a:xfrm>
            <a:off x="2550550" y="3580430"/>
            <a:ext cx="286200" cy="2862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8C740CE-CA20-0C38-75B3-607BA6A51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293" y="5436162"/>
            <a:ext cx="550800" cy="67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94EBA5A-2A32-2B06-93E0-3B93D2620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252" y="5419612"/>
            <a:ext cx="550800" cy="68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5">
            <a:extLst>
              <a:ext uri="{FF2B5EF4-FFF2-40B4-BE49-F238E27FC236}">
                <a16:creationId xmlns:a16="http://schemas.microsoft.com/office/drawing/2014/main" id="{3B297084-F862-83E3-29D6-6BD64CF7D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 bwMode="auto">
          <a:xfrm>
            <a:off x="4307987" y="3612938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5">
            <a:extLst>
              <a:ext uri="{FF2B5EF4-FFF2-40B4-BE49-F238E27FC236}">
                <a16:creationId xmlns:a16="http://schemas.microsoft.com/office/drawing/2014/main" id="{C9AF3F3F-2EF2-85D9-EE50-B09BD3E1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 bwMode="auto">
          <a:xfrm>
            <a:off x="4307987" y="4695074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5">
            <a:extLst>
              <a:ext uri="{FF2B5EF4-FFF2-40B4-BE49-F238E27FC236}">
                <a16:creationId xmlns:a16="http://schemas.microsoft.com/office/drawing/2014/main" id="{F11F9F4B-B440-0D74-28F3-531D678E5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 bwMode="auto">
          <a:xfrm>
            <a:off x="6723946" y="4695074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6B61E1E-C917-D6A5-096C-4E2B6F15B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4" y="2422124"/>
            <a:ext cx="629100" cy="6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aphic 5">
            <a:extLst>
              <a:ext uri="{FF2B5EF4-FFF2-40B4-BE49-F238E27FC236}">
                <a16:creationId xmlns:a16="http://schemas.microsoft.com/office/drawing/2014/main" id="{DE69D77A-9160-33B9-53A1-FC04CA543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 bwMode="auto">
          <a:xfrm>
            <a:off x="3505417" y="4088408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00046B2-E82D-8E07-3A60-34C5BAD08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20" y="1333045"/>
            <a:ext cx="628130" cy="62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DD08D34-B796-BD8D-68BA-B48D16766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879" y="613680"/>
            <a:ext cx="628130" cy="62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>
            <a:extLst>
              <a:ext uri="{FF2B5EF4-FFF2-40B4-BE49-F238E27FC236}">
                <a16:creationId xmlns:a16="http://schemas.microsoft.com/office/drawing/2014/main" id="{F23C757D-4854-4163-1FD4-42A233B28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467" y="2456175"/>
            <a:ext cx="629100" cy="6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>
            <a:extLst>
              <a:ext uri="{FF2B5EF4-FFF2-40B4-BE49-F238E27FC236}">
                <a16:creationId xmlns:a16="http://schemas.microsoft.com/office/drawing/2014/main" id="{A6ADC9EC-E327-78A7-A662-E33E16E17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09" y="3993564"/>
            <a:ext cx="629100" cy="6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B5DCC01-0EC2-5449-48EC-46FEAC8963E6}"/>
              </a:ext>
            </a:extLst>
          </p:cNvPr>
          <p:cNvSpPr txBox="1"/>
          <p:nvPr/>
        </p:nvSpPr>
        <p:spPr>
          <a:xfrm>
            <a:off x="5393613" y="4554807"/>
            <a:ext cx="61587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WAS ALB</a:t>
            </a:r>
            <a:endParaRPr lang="ko-KR" altLang="en-US" sz="75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25D90F-078C-353A-CDCE-2A29DF09C11E}"/>
              </a:ext>
            </a:extLst>
          </p:cNvPr>
          <p:cNvSpPr txBox="1"/>
          <p:nvPr/>
        </p:nvSpPr>
        <p:spPr>
          <a:xfrm>
            <a:off x="5405744" y="2977017"/>
            <a:ext cx="60625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WEB ALB</a:t>
            </a:r>
            <a:endParaRPr lang="ko-KR" altLang="en-US" sz="75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BE31C9-602F-6193-8E91-F5B2CE15D167}"/>
              </a:ext>
            </a:extLst>
          </p:cNvPr>
          <p:cNvSpPr txBox="1"/>
          <p:nvPr/>
        </p:nvSpPr>
        <p:spPr>
          <a:xfrm>
            <a:off x="4349038" y="5191093"/>
            <a:ext cx="40427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WAS</a:t>
            </a:r>
            <a:endParaRPr lang="ko-KR" altLang="en-US" sz="75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AA819C-3596-E05D-F5C8-A3E0F9B5A415}"/>
              </a:ext>
            </a:extLst>
          </p:cNvPr>
          <p:cNvSpPr txBox="1"/>
          <p:nvPr/>
        </p:nvSpPr>
        <p:spPr>
          <a:xfrm>
            <a:off x="6764996" y="5193960"/>
            <a:ext cx="40427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WAS</a:t>
            </a:r>
            <a:endParaRPr lang="ko-KR" altLang="en-US" sz="75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90ACEC-A471-12FE-A409-DBCFE6E94E61}"/>
              </a:ext>
            </a:extLst>
          </p:cNvPr>
          <p:cNvSpPr txBox="1"/>
          <p:nvPr/>
        </p:nvSpPr>
        <p:spPr>
          <a:xfrm>
            <a:off x="3265552" y="4571345"/>
            <a:ext cx="88838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Batch/Image/IF</a:t>
            </a:r>
            <a:endParaRPr lang="ko-KR" altLang="en-US" sz="75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69C5C9-4194-110C-6B87-C0BF7E04771F}"/>
              </a:ext>
            </a:extLst>
          </p:cNvPr>
          <p:cNvSpPr txBox="1"/>
          <p:nvPr/>
        </p:nvSpPr>
        <p:spPr>
          <a:xfrm>
            <a:off x="4215590" y="6009994"/>
            <a:ext cx="66556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DB(Active)</a:t>
            </a:r>
            <a:endParaRPr lang="ko-KR" altLang="en-US" sz="75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C12263-48C6-C3A6-B2F4-8C005DA90E1D}"/>
              </a:ext>
            </a:extLst>
          </p:cNvPr>
          <p:cNvSpPr txBox="1"/>
          <p:nvPr/>
        </p:nvSpPr>
        <p:spPr>
          <a:xfrm>
            <a:off x="6585863" y="6009994"/>
            <a:ext cx="76174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DB(Standby)</a:t>
            </a:r>
            <a:endParaRPr lang="ko-KR" altLang="en-US" sz="75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AA3A82-73BA-AAFF-DAC3-5A7E4ED7D616}"/>
              </a:ext>
            </a:extLst>
          </p:cNvPr>
          <p:cNvSpPr txBox="1"/>
          <p:nvPr/>
        </p:nvSpPr>
        <p:spPr>
          <a:xfrm>
            <a:off x="6764996" y="4151617"/>
            <a:ext cx="39466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WEB</a:t>
            </a:r>
            <a:endParaRPr lang="ko-KR" altLang="en-US" sz="75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9C31F4-B9AE-EEFA-8B45-39D334DBAAF8}"/>
              </a:ext>
            </a:extLst>
          </p:cNvPr>
          <p:cNvSpPr txBox="1"/>
          <p:nvPr/>
        </p:nvSpPr>
        <p:spPr>
          <a:xfrm>
            <a:off x="4344156" y="4155604"/>
            <a:ext cx="39466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WEB</a:t>
            </a:r>
            <a:endParaRPr lang="ko-KR" altLang="en-US" sz="75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ACC1C4-A65D-FBE8-51C1-8701D50AFACF}"/>
              </a:ext>
            </a:extLst>
          </p:cNvPr>
          <p:cNvSpPr txBox="1"/>
          <p:nvPr/>
        </p:nvSpPr>
        <p:spPr>
          <a:xfrm>
            <a:off x="3425643" y="3023484"/>
            <a:ext cx="66075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Batch NLB</a:t>
            </a:r>
            <a:endParaRPr lang="ko-KR" altLang="en-US" sz="750" b="1" dirty="0"/>
          </a:p>
        </p:txBody>
      </p:sp>
      <p:cxnSp>
        <p:nvCxnSpPr>
          <p:cNvPr id="53" name="Straight Arrow Connector 42">
            <a:extLst>
              <a:ext uri="{FF2B5EF4-FFF2-40B4-BE49-F238E27FC236}">
                <a16:creationId xmlns:a16="http://schemas.microsoft.com/office/drawing/2014/main" id="{DFF9D05C-61BD-71BC-4D07-ED9FD7FCE5DE}"/>
              </a:ext>
            </a:extLst>
          </p:cNvPr>
          <p:cNvCxnSpPr>
            <a:cxnSpLocks/>
            <a:stCxn id="1032" idx="0"/>
            <a:endCxn id="1034" idx="2"/>
          </p:cNvCxnSpPr>
          <p:nvPr/>
        </p:nvCxnSpPr>
        <p:spPr>
          <a:xfrm flipV="1">
            <a:off x="5651728" y="1961174"/>
            <a:ext cx="1061" cy="46095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2">
            <a:extLst>
              <a:ext uri="{FF2B5EF4-FFF2-40B4-BE49-F238E27FC236}">
                <a16:creationId xmlns:a16="http://schemas.microsoft.com/office/drawing/2014/main" id="{1F23C115-3F2A-1587-A579-336EAB890953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4747400" y="3080892"/>
            <a:ext cx="658345" cy="75175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42">
            <a:extLst>
              <a:ext uri="{FF2B5EF4-FFF2-40B4-BE49-F238E27FC236}">
                <a16:creationId xmlns:a16="http://schemas.microsoft.com/office/drawing/2014/main" id="{EC6D9EDA-A399-A45B-F627-369E201B1B8D}"/>
              </a:ext>
            </a:extLst>
          </p:cNvPr>
          <p:cNvCxnSpPr>
            <a:cxnSpLocks/>
            <a:stCxn id="13" idx="1"/>
            <a:endCxn id="42" idx="3"/>
          </p:cNvCxnSpPr>
          <p:nvPr/>
        </p:nvCxnSpPr>
        <p:spPr>
          <a:xfrm flipH="1" flipV="1">
            <a:off x="5952690" y="3080892"/>
            <a:ext cx="771257" cy="75175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42">
            <a:extLst>
              <a:ext uri="{FF2B5EF4-FFF2-40B4-BE49-F238E27FC236}">
                <a16:creationId xmlns:a16="http://schemas.microsoft.com/office/drawing/2014/main" id="{045DA3C1-5159-28E1-376C-8F981A34DEB2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 flipV="1">
            <a:off x="4747399" y="4658682"/>
            <a:ext cx="646214" cy="256099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42">
            <a:extLst>
              <a:ext uri="{FF2B5EF4-FFF2-40B4-BE49-F238E27FC236}">
                <a16:creationId xmlns:a16="http://schemas.microsoft.com/office/drawing/2014/main" id="{3E6FF7BD-B920-97A6-D73B-EFD999E603CF}"/>
              </a:ext>
            </a:extLst>
          </p:cNvPr>
          <p:cNvCxnSpPr>
            <a:cxnSpLocks/>
            <a:stCxn id="31" idx="1"/>
            <a:endCxn id="41" idx="3"/>
          </p:cNvCxnSpPr>
          <p:nvPr/>
        </p:nvCxnSpPr>
        <p:spPr>
          <a:xfrm flipH="1" flipV="1">
            <a:off x="5942162" y="4658682"/>
            <a:ext cx="781785" cy="256099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42">
            <a:extLst>
              <a:ext uri="{FF2B5EF4-FFF2-40B4-BE49-F238E27FC236}">
                <a16:creationId xmlns:a16="http://schemas.microsoft.com/office/drawing/2014/main" id="{5C8A6925-4B14-B538-F5EE-1D99ED92AB04}"/>
              </a:ext>
            </a:extLst>
          </p:cNvPr>
          <p:cNvCxnSpPr>
            <a:cxnSpLocks/>
            <a:stCxn id="40" idx="1"/>
            <a:endCxn id="29" idx="2"/>
          </p:cNvCxnSpPr>
          <p:nvPr/>
        </p:nvCxnSpPr>
        <p:spPr>
          <a:xfrm flipH="1" flipV="1">
            <a:off x="4527693" y="4052350"/>
            <a:ext cx="806216" cy="255764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42">
            <a:extLst>
              <a:ext uri="{FF2B5EF4-FFF2-40B4-BE49-F238E27FC236}">
                <a16:creationId xmlns:a16="http://schemas.microsoft.com/office/drawing/2014/main" id="{2B82CD38-8FCD-9B76-8E5C-C3DA392FD592}"/>
              </a:ext>
            </a:extLst>
          </p:cNvPr>
          <p:cNvCxnSpPr>
            <a:cxnSpLocks/>
            <a:stCxn id="40" idx="3"/>
            <a:endCxn id="13" idx="2"/>
          </p:cNvCxnSpPr>
          <p:nvPr/>
        </p:nvCxnSpPr>
        <p:spPr>
          <a:xfrm flipV="1">
            <a:off x="5963012" y="4052350"/>
            <a:ext cx="980643" cy="255764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42">
            <a:extLst>
              <a:ext uri="{FF2B5EF4-FFF2-40B4-BE49-F238E27FC236}">
                <a16:creationId xmlns:a16="http://schemas.microsoft.com/office/drawing/2014/main" id="{E1DC1920-62E5-1968-8D6B-5C77EF73285D}"/>
              </a:ext>
            </a:extLst>
          </p:cNvPr>
          <p:cNvCxnSpPr>
            <a:cxnSpLocks/>
            <a:stCxn id="1028" idx="3"/>
            <a:endCxn id="44" idx="0"/>
          </p:cNvCxnSpPr>
          <p:nvPr/>
        </p:nvCxnSpPr>
        <p:spPr>
          <a:xfrm flipV="1">
            <a:off x="4803096" y="5193957"/>
            <a:ext cx="2148813" cy="57733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42">
            <a:extLst>
              <a:ext uri="{FF2B5EF4-FFF2-40B4-BE49-F238E27FC236}">
                <a16:creationId xmlns:a16="http://schemas.microsoft.com/office/drawing/2014/main" id="{33049348-3F5B-5282-74A7-D2F7806BE6A1}"/>
              </a:ext>
            </a:extLst>
          </p:cNvPr>
          <p:cNvCxnSpPr>
            <a:cxnSpLocks/>
            <a:stCxn id="1028" idx="0"/>
            <a:endCxn id="30" idx="2"/>
          </p:cNvCxnSpPr>
          <p:nvPr/>
        </p:nvCxnSpPr>
        <p:spPr>
          <a:xfrm flipV="1">
            <a:off x="4527693" y="5134486"/>
            <a:ext cx="0" cy="30167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Arrow Connector 42">
            <a:extLst>
              <a:ext uri="{FF2B5EF4-FFF2-40B4-BE49-F238E27FC236}">
                <a16:creationId xmlns:a16="http://schemas.microsoft.com/office/drawing/2014/main" id="{1C420213-7E18-D7D9-C79C-92566BB8901C}"/>
              </a:ext>
            </a:extLst>
          </p:cNvPr>
          <p:cNvCxnSpPr>
            <a:cxnSpLocks/>
            <a:stCxn id="34" idx="0"/>
            <a:endCxn id="50" idx="0"/>
          </p:cNvCxnSpPr>
          <p:nvPr/>
        </p:nvCxnSpPr>
        <p:spPr>
          <a:xfrm flipH="1" flipV="1">
            <a:off x="3722359" y="3023484"/>
            <a:ext cx="2764" cy="106492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2">
            <a:extLst>
              <a:ext uri="{FF2B5EF4-FFF2-40B4-BE49-F238E27FC236}">
                <a16:creationId xmlns:a16="http://schemas.microsoft.com/office/drawing/2014/main" id="{46A45353-2DEF-058D-18BD-74ED063D3840}"/>
              </a:ext>
            </a:extLst>
          </p:cNvPr>
          <p:cNvCxnSpPr>
            <a:cxnSpLocks/>
            <a:endCxn id="1030" idx="1"/>
          </p:cNvCxnSpPr>
          <p:nvPr/>
        </p:nvCxnSpPr>
        <p:spPr>
          <a:xfrm flipV="1">
            <a:off x="4803096" y="5763012"/>
            <a:ext cx="1865159" cy="8274"/>
          </a:xfrm>
          <a:prstGeom prst="straightConnector1">
            <a:avLst/>
          </a:prstGeom>
          <a:ln w="15875">
            <a:solidFill>
              <a:srgbClr val="0070C0"/>
            </a:solidFill>
            <a:prstDash val="sysDot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42">
            <a:extLst>
              <a:ext uri="{FF2B5EF4-FFF2-40B4-BE49-F238E27FC236}">
                <a16:creationId xmlns:a16="http://schemas.microsoft.com/office/drawing/2014/main" id="{3C8F14AC-CECB-6D29-A0BE-2A2183BF0B2A}"/>
              </a:ext>
            </a:extLst>
          </p:cNvPr>
          <p:cNvCxnSpPr>
            <a:cxnSpLocks/>
          </p:cNvCxnSpPr>
          <p:nvPr/>
        </p:nvCxnSpPr>
        <p:spPr>
          <a:xfrm flipV="1">
            <a:off x="5648459" y="1103421"/>
            <a:ext cx="0" cy="36794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5F35F4-8F86-D061-A3C3-61F17E10A760}"/>
              </a:ext>
            </a:extLst>
          </p:cNvPr>
          <p:cNvSpPr txBox="1"/>
          <p:nvPr/>
        </p:nvSpPr>
        <p:spPr>
          <a:xfrm>
            <a:off x="5607315" y="1161235"/>
            <a:ext cx="65274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AWS WAF</a:t>
            </a:r>
            <a:endParaRPr lang="ko-KR" altLang="en-US" sz="750" b="1" dirty="0"/>
          </a:p>
        </p:txBody>
      </p:sp>
      <p:pic>
        <p:nvPicPr>
          <p:cNvPr id="9" name="Graphic 5">
            <a:extLst>
              <a:ext uri="{FF2B5EF4-FFF2-40B4-BE49-F238E27FC236}">
                <a16:creationId xmlns:a16="http://schemas.microsoft.com/office/drawing/2014/main" id="{E2913630-1A56-F968-92C3-0246C0EB1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 bwMode="auto">
          <a:xfrm>
            <a:off x="7373009" y="4155607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841829-9B81-CB4C-C1D1-CEE019527D96}"/>
              </a:ext>
            </a:extLst>
          </p:cNvPr>
          <p:cNvSpPr txBox="1"/>
          <p:nvPr/>
        </p:nvSpPr>
        <p:spPr>
          <a:xfrm>
            <a:off x="7198216" y="4595020"/>
            <a:ext cx="87716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DEV WEB/WAS</a:t>
            </a:r>
            <a:endParaRPr lang="ko-KR" altLang="en-US" sz="75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/>
              <a:t>AWS Cloud Okplaza </a:t>
            </a:r>
            <a:r>
              <a:rPr lang="ko-KR" altLang="en-US" dirty="0"/>
              <a:t>구성도</a:t>
            </a:r>
          </a:p>
        </p:txBody>
      </p:sp>
    </p:spTree>
    <p:extLst>
      <p:ext uri="{BB962C8B-B14F-4D97-AF65-F5344CB8AC3E}">
        <p14:creationId xmlns:p14="http://schemas.microsoft.com/office/powerpoint/2010/main" val="126281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/>
              <a:t>OK </a:t>
            </a:r>
            <a:r>
              <a:rPr lang="ko-KR" altLang="en-US" dirty="0"/>
              <a:t>플라자 </a:t>
            </a:r>
            <a:r>
              <a:rPr lang="en-US" altLang="ko-KR" dirty="0"/>
              <a:t>Server </a:t>
            </a:r>
            <a:r>
              <a:rPr lang="ko-KR" altLang="en-US" dirty="0"/>
              <a:t>구성도</a:t>
            </a:r>
          </a:p>
        </p:txBody>
      </p:sp>
      <p:pic>
        <p:nvPicPr>
          <p:cNvPr id="4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2751" y="2680835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40000"/>
                <a:lumOff val="60000"/>
                <a:alpha val="40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1911847" y="2506966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Web1</a:t>
            </a:r>
            <a:endParaRPr lang="ko-KR" altLang="en-US" sz="1000" b="1" dirty="0"/>
          </a:p>
        </p:txBody>
      </p:sp>
      <p:sp>
        <p:nvSpPr>
          <p:cNvPr id="6" name="구름 모양 설명선 5"/>
          <p:cNvSpPr/>
          <p:nvPr/>
        </p:nvSpPr>
        <p:spPr>
          <a:xfrm>
            <a:off x="3263783" y="1022142"/>
            <a:ext cx="1411199" cy="366789"/>
          </a:xfrm>
          <a:prstGeom prst="cloudCallout">
            <a:avLst>
              <a:gd name="adj1" fmla="val 5991"/>
              <a:gd name="adj2" fmla="val 5173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인터넷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239" y="1889690"/>
            <a:ext cx="532285" cy="49679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TextBox 8"/>
          <p:cNvSpPr txBox="1"/>
          <p:nvPr/>
        </p:nvSpPr>
        <p:spPr>
          <a:xfrm>
            <a:off x="3981763" y="2198108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ALB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1602" y="2680835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11" name="TextBox 10"/>
          <p:cNvSpPr txBox="1"/>
          <p:nvPr/>
        </p:nvSpPr>
        <p:spPr>
          <a:xfrm>
            <a:off x="5569843" y="2506966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Web2</a:t>
            </a:r>
            <a:endParaRPr lang="ko-KR" altLang="en-US" sz="1000" b="1" dirty="0"/>
          </a:p>
        </p:txBody>
      </p:sp>
      <p:pic>
        <p:nvPicPr>
          <p:cNvPr id="12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3835" y="4641248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13" name="TextBox 12"/>
          <p:cNvSpPr txBox="1"/>
          <p:nvPr/>
        </p:nvSpPr>
        <p:spPr>
          <a:xfrm>
            <a:off x="1911847" y="4445703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Was1</a:t>
            </a:r>
            <a:endParaRPr lang="ko-KR" altLang="en-US" sz="10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323" y="3861710"/>
            <a:ext cx="532285" cy="49679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5" name="TextBox 14"/>
          <p:cNvSpPr txBox="1"/>
          <p:nvPr/>
        </p:nvSpPr>
        <p:spPr>
          <a:xfrm>
            <a:off x="3981763" y="4170869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ALB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2686" y="4641248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17" name="TextBox 16"/>
          <p:cNvSpPr txBox="1"/>
          <p:nvPr/>
        </p:nvSpPr>
        <p:spPr>
          <a:xfrm>
            <a:off x="5488726" y="4417091"/>
            <a:ext cx="90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Was2</a:t>
            </a:r>
            <a:endParaRPr lang="ko-KR" altLang="en-US" sz="1000" b="1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394048" y="3704290"/>
            <a:ext cx="9869354" cy="390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자기 디스크 25"/>
          <p:cNvSpPr/>
          <p:nvPr/>
        </p:nvSpPr>
        <p:spPr>
          <a:xfrm>
            <a:off x="3600418" y="5909071"/>
            <a:ext cx="760093" cy="395968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7" name="순서도: 자기 디스크 26"/>
          <p:cNvSpPr/>
          <p:nvPr/>
        </p:nvSpPr>
        <p:spPr>
          <a:xfrm>
            <a:off x="5189797" y="5899546"/>
            <a:ext cx="760093" cy="395968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>
              <a:schemeClr val="bg1">
                <a:lumMod val="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6384" y="6267557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48646" y="6238981"/>
            <a:ext cx="795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85000"/>
                  </a:schemeClr>
                </a:solidFill>
              </a:rPr>
              <a:t>Stand by</a:t>
            </a:r>
            <a:endParaRPr lang="ko-KR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0" name="꺾인 연결선 29"/>
          <p:cNvCxnSpPr>
            <a:stCxn id="6" idx="1"/>
            <a:endCxn id="8" idx="0"/>
          </p:cNvCxnSpPr>
          <p:nvPr/>
        </p:nvCxnSpPr>
        <p:spPr>
          <a:xfrm rot="5400000">
            <a:off x="3718808" y="1639115"/>
            <a:ext cx="501150" cy="1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4" idx="0"/>
          </p:cNvCxnSpPr>
          <p:nvPr/>
        </p:nvCxnSpPr>
        <p:spPr>
          <a:xfrm rot="5400000">
            <a:off x="3105028" y="1816481"/>
            <a:ext cx="294346" cy="143436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8" idx="2"/>
            <a:endCxn id="10" idx="0"/>
          </p:cNvCxnSpPr>
          <p:nvPr/>
        </p:nvCxnSpPr>
        <p:spPr>
          <a:xfrm rot="16200000" flipH="1">
            <a:off x="4569453" y="1786418"/>
            <a:ext cx="294346" cy="149448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4" idx="2"/>
            <a:endCxn id="14" idx="0"/>
          </p:cNvCxnSpPr>
          <p:nvPr/>
        </p:nvCxnSpPr>
        <p:spPr>
          <a:xfrm rot="16200000" flipH="1">
            <a:off x="2960213" y="2841457"/>
            <a:ext cx="595058" cy="144544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0" idx="2"/>
            <a:endCxn id="14" idx="0"/>
          </p:cNvCxnSpPr>
          <p:nvPr/>
        </p:nvCxnSpPr>
        <p:spPr>
          <a:xfrm rot="5400000">
            <a:off x="4424639" y="2822479"/>
            <a:ext cx="595058" cy="1483404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4" idx="2"/>
            <a:endCxn id="12" idx="0"/>
          </p:cNvCxnSpPr>
          <p:nvPr/>
        </p:nvCxnSpPr>
        <p:spPr>
          <a:xfrm rot="5400000">
            <a:off x="3121916" y="3782697"/>
            <a:ext cx="282739" cy="143436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4" idx="2"/>
            <a:endCxn id="16" idx="0"/>
          </p:cNvCxnSpPr>
          <p:nvPr/>
        </p:nvCxnSpPr>
        <p:spPr>
          <a:xfrm rot="16200000" flipH="1">
            <a:off x="4586341" y="3752634"/>
            <a:ext cx="282739" cy="149448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12" idx="2"/>
            <a:endCxn id="26" idx="1"/>
          </p:cNvCxnSpPr>
          <p:nvPr/>
        </p:nvCxnSpPr>
        <p:spPr>
          <a:xfrm rot="16200000" flipH="1">
            <a:off x="2922281" y="4850887"/>
            <a:ext cx="682006" cy="1434362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6" idx="2"/>
            <a:endCxn id="26" idx="1"/>
          </p:cNvCxnSpPr>
          <p:nvPr/>
        </p:nvCxnSpPr>
        <p:spPr>
          <a:xfrm rot="5400000">
            <a:off x="4386707" y="4820824"/>
            <a:ext cx="682006" cy="1494489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26" idx="4"/>
            <a:endCxn id="27" idx="2"/>
          </p:cNvCxnSpPr>
          <p:nvPr/>
        </p:nvCxnSpPr>
        <p:spPr>
          <a:xfrm flipV="1">
            <a:off x="4360511" y="6097530"/>
            <a:ext cx="829286" cy="952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394048" y="5619658"/>
            <a:ext cx="9779816" cy="49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7865" y="4641247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61" name="TextBox 60"/>
          <p:cNvSpPr txBox="1"/>
          <p:nvPr/>
        </p:nvSpPr>
        <p:spPr>
          <a:xfrm>
            <a:off x="6628740" y="4380196"/>
            <a:ext cx="1150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Batch/Image/IF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631997" y="3153144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24621" y="3171852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00760" y="5171812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61901" y="5177140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07642" y="5171812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3" name="꺾인 연결선 72"/>
          <p:cNvCxnSpPr>
            <a:stCxn id="60" idx="2"/>
            <a:endCxn id="26" idx="1"/>
          </p:cNvCxnSpPr>
          <p:nvPr/>
        </p:nvCxnSpPr>
        <p:spPr>
          <a:xfrm rot="5400000">
            <a:off x="5244296" y="3963233"/>
            <a:ext cx="682007" cy="320966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14577" y="4644132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77" name="TextBox 76"/>
          <p:cNvSpPr txBox="1"/>
          <p:nvPr/>
        </p:nvSpPr>
        <p:spPr>
          <a:xfrm>
            <a:off x="9852997" y="4376767"/>
            <a:ext cx="1045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Dev</a:t>
            </a:r>
          </a:p>
        </p:txBody>
      </p:sp>
      <p:cxnSp>
        <p:nvCxnSpPr>
          <p:cNvPr id="79" name="꺾인 연결선 78"/>
          <p:cNvCxnSpPr>
            <a:stCxn id="6" idx="2"/>
            <a:endCxn id="60" idx="0"/>
          </p:cNvCxnSpPr>
          <p:nvPr/>
        </p:nvCxnSpPr>
        <p:spPr>
          <a:xfrm>
            <a:off x="4673806" y="1205537"/>
            <a:ext cx="2516327" cy="3435710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349279" y="1722719"/>
            <a:ext cx="9869354" cy="390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955016" y="1721374"/>
            <a:ext cx="865911" cy="3306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955016" y="3699407"/>
            <a:ext cx="865911" cy="3306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Was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966092" y="5618954"/>
            <a:ext cx="865911" cy="3306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23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/>
              <a:t>OK </a:t>
            </a:r>
            <a:r>
              <a:rPr lang="ko-KR" altLang="en-US" dirty="0"/>
              <a:t>플라자 </a:t>
            </a:r>
            <a:r>
              <a:rPr lang="en-US" altLang="ko-KR" dirty="0"/>
              <a:t>Web Server </a:t>
            </a:r>
            <a:r>
              <a:rPr lang="ko-KR" altLang="en-US" dirty="0"/>
              <a:t>서비스 구성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5" y="993863"/>
            <a:ext cx="6683133" cy="36507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1" name="직사각형 50"/>
          <p:cNvSpPr/>
          <p:nvPr/>
        </p:nvSpPr>
        <p:spPr>
          <a:xfrm>
            <a:off x="953138" y="1924889"/>
            <a:ext cx="3097987" cy="6810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432847"/>
              </p:ext>
            </p:extLst>
          </p:nvPr>
        </p:nvGraphicFramePr>
        <p:xfrm>
          <a:off x="340821" y="4876396"/>
          <a:ext cx="6882938" cy="169065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54975">
                  <a:extLst>
                    <a:ext uri="{9D8B030D-6E8A-4147-A177-3AD203B41FA5}">
                      <a16:colId xmlns:a16="http://schemas.microsoft.com/office/drawing/2014/main" val="186491214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419003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4124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50514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Server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2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77308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HTTP Server, version 2.4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비트큐브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2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드라이브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D\</a:t>
                      </a: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 용량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200G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43329"/>
              </p:ext>
            </p:extLst>
          </p:nvPr>
        </p:nvGraphicFramePr>
        <p:xfrm>
          <a:off x="7431577" y="883774"/>
          <a:ext cx="4397433" cy="406594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4605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892828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4046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항목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상세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180386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HTTP Server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: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3"/>
                        </a:rPr>
                        <a:t>www.okplaza.kr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: </a:t>
                      </a:r>
                      <a:r>
                        <a:rPr lang="en-US" altLang="ko-KR" sz="1100" b="0" i="0" u="sng" strike="noStrike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admin.</a:t>
                      </a:r>
                      <a:r>
                        <a:rPr lang="en-US" altLang="ko-KR" sz="1100" b="0" i="0" u="sng" strike="noStrike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hlinkClick r:id="rId3"/>
                        </a:rPr>
                        <a:t>okplaza.kr</a:t>
                      </a:r>
                      <a:endParaRPr lang="en-US" altLang="ko-KR" sz="1100" b="0" i="0" u="sng" strike="noStrike" baseline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WMS : </a:t>
                      </a:r>
                      <a:r>
                        <a:rPr lang="en-US" altLang="ko-KR" sz="1100" b="0" i="0" u="sng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wms.pcnieng.com</a:t>
                      </a:r>
                    </a:p>
                    <a:p>
                      <a:pPr marL="7200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홈앤서비스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4"/>
                        </a:rPr>
                        <a:t>homs.skbroadband.com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OKSafety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5"/>
                        </a:rPr>
                        <a:t>www.oksafety.kr</a:t>
                      </a:r>
                      <a:endParaRPr lang="en-US" altLang="ko-KR" sz="11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B24Market : </a:t>
                      </a:r>
                      <a:r>
                        <a:rPr lang="en-US" altLang="ko-KR" sz="1100" b="0" i="0" u="sng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b24market.co.kr</a:t>
                      </a:r>
                      <a:endParaRPr lang="en-US" altLang="ko-KR" sz="1100" b="0" i="0" u="sng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185738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SSL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SSL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SSL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lang="en-US" altLang="ko-KR" sz="11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WMS :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SSL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홈앤서비스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SSL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OKSafety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SSL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B24Market :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SSL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6606" y="3245355"/>
            <a:ext cx="1940958" cy="6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/>
              <a:t>OK </a:t>
            </a:r>
            <a:r>
              <a:rPr lang="ko-KR" altLang="en-US" dirty="0"/>
              <a:t>플라자 </a:t>
            </a:r>
            <a:r>
              <a:rPr lang="en-US" altLang="ko-KR" dirty="0"/>
              <a:t>Was Server </a:t>
            </a:r>
            <a:r>
              <a:rPr lang="ko-KR" altLang="en-US" dirty="0"/>
              <a:t>서비스 구성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5" y="993863"/>
            <a:ext cx="6683133" cy="36507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1" name="직사각형 50"/>
          <p:cNvSpPr/>
          <p:nvPr/>
        </p:nvSpPr>
        <p:spPr>
          <a:xfrm>
            <a:off x="953138" y="3205052"/>
            <a:ext cx="3097987" cy="6810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716995"/>
              </p:ext>
            </p:extLst>
          </p:nvPr>
        </p:nvGraphicFramePr>
        <p:xfrm>
          <a:off x="340821" y="4876394"/>
          <a:ext cx="6882938" cy="171559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54975">
                  <a:extLst>
                    <a:ext uri="{9D8B030D-6E8A-4147-A177-3AD203B41FA5}">
                      <a16:colId xmlns:a16="http://schemas.microsoft.com/office/drawing/2014/main" val="186491214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419003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2994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36075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Server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2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682428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Tomcat Server, version 8.5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비트큐브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2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각각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개씩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드라이브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D\</a:t>
                      </a: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 용량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600G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  <a:tr h="37295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PKI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툴킷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crosscert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한국전자인증 관리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2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각각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개씩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671087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5527"/>
              </p:ext>
            </p:extLst>
          </p:nvPr>
        </p:nvGraphicFramePr>
        <p:xfrm>
          <a:off x="7431577" y="883774"/>
          <a:ext cx="4397433" cy="285550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4605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892828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5071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항목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상세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853555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 8.0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1494845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Tomcat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Tomcat</a:t>
                      </a:r>
                      <a:b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Tomcat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WMS Tomcat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OKSafety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Tomcat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B24Market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Tomcat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606" y="3245355"/>
            <a:ext cx="1940958" cy="6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8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/>
              <a:t>OK </a:t>
            </a:r>
            <a:r>
              <a:rPr lang="ko-KR" altLang="en-US" dirty="0"/>
              <a:t>플라자 </a:t>
            </a:r>
            <a:r>
              <a:rPr lang="en-US" altLang="ko-KR" dirty="0"/>
              <a:t>Batch/Image/IF Server </a:t>
            </a:r>
            <a:r>
              <a:rPr lang="ko-KR" altLang="en-US" dirty="0"/>
              <a:t>서비스 구성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5" y="993863"/>
            <a:ext cx="6683133" cy="27043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074279"/>
              </p:ext>
            </p:extLst>
          </p:nvPr>
        </p:nvGraphicFramePr>
        <p:xfrm>
          <a:off x="340821" y="3576318"/>
          <a:ext cx="6882938" cy="298976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54975">
                  <a:extLst>
                    <a:ext uri="{9D8B030D-6E8A-4147-A177-3AD203B41FA5}">
                      <a16:colId xmlns:a16="http://schemas.microsoft.com/office/drawing/2014/main" val="186491214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419003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2336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40061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Server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75783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Tomcat Server, version 8.5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비트큐브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드라이브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D\</a:t>
                      </a: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 용량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600G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  <a:tr h="41416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검색엔진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XTEN Enterprise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인사이드정보 관리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671087"/>
                  </a:ext>
                </a:extLst>
              </a:tr>
              <a:tr h="41416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신용정보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Tomcat Server,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크레탑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K-Link (Agent)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한국평가데이터 관리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144227"/>
                  </a:ext>
                </a:extLst>
              </a:tr>
              <a:tr h="41416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레포팅툴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MySuit Report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유비스톰 관리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104676"/>
                  </a:ext>
                </a:extLst>
              </a:tr>
              <a:tr h="35513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Tellink Agent,</a:t>
                      </a:r>
                      <a:r>
                        <a:rPr lang="en-US" altLang="ko-KR" sz="9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비즈톡 알림 </a:t>
                      </a:r>
                      <a:r>
                        <a:rPr lang="en-US" altLang="ko-KR" sz="9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Agent, </a:t>
                      </a:r>
                      <a:r>
                        <a:rPr lang="ko-KR" altLang="en-US" sz="9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비즈톡 문자 </a:t>
                      </a:r>
                      <a:r>
                        <a:rPr lang="en-US" altLang="ko-KR" sz="9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Agent </a:t>
                      </a:r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비트큐브 관리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26453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41705"/>
              </p:ext>
            </p:extLst>
          </p:nvPr>
        </p:nvGraphicFramePr>
        <p:xfrm>
          <a:off x="7431577" y="883774"/>
          <a:ext cx="4397433" cy="37635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4605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892828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443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</a:t>
                      </a:r>
                      <a:r>
                        <a:rPr lang="en-US" altLang="ko-KR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상세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55128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 8.0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123085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Tomcat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Batch/Image Tomcat (SSL/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실시간 배송 포함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XTEN Tomcat</a:t>
                      </a:r>
                      <a:endParaRPr lang="en-US" altLang="ko-KR" sz="11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크레탑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Tomcat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MySuit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Tomcat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Image :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/>
                        </a:rPr>
                        <a:t>image.oksafety.kr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(SSL)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  <a:tr h="93697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Agent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Tellink Agent</a:t>
                      </a:r>
                      <a:b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비즈톡 알림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Agent</a:t>
                      </a:r>
                      <a:endParaRPr lang="en-US" altLang="ko-KR" sz="11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비즈톡 문자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Agent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733269"/>
                  </a:ext>
                </a:extLst>
              </a:tr>
              <a:tr h="60043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검색엔진</a:t>
                      </a:r>
                      <a:endParaRPr lang="en-US" altLang="ko-KR" sz="1100" b="0" i="0" u="none" strike="noStrike" kern="120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ko-KR" alt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래포팅 툴</a:t>
                      </a:r>
                      <a:endParaRPr lang="en-US" altLang="ko-KR" sz="11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274866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041" y="2574544"/>
            <a:ext cx="1940958" cy="61831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155041" y="2516643"/>
            <a:ext cx="832595" cy="6810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96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/>
              <a:t>OK </a:t>
            </a:r>
            <a:r>
              <a:rPr lang="ko-KR" altLang="en-US" dirty="0"/>
              <a:t>플라자 </a:t>
            </a:r>
            <a:r>
              <a:rPr lang="en-US" altLang="ko-KR" dirty="0"/>
              <a:t>DB Server </a:t>
            </a:r>
            <a:r>
              <a:rPr lang="ko-KR" altLang="en-US" dirty="0"/>
              <a:t>서비스 구성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5" y="993863"/>
            <a:ext cx="6683133" cy="36507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1" name="직사각형 50"/>
          <p:cNvSpPr/>
          <p:nvPr/>
        </p:nvSpPr>
        <p:spPr>
          <a:xfrm>
            <a:off x="2002948" y="4056631"/>
            <a:ext cx="2115967" cy="56284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860"/>
              </p:ext>
            </p:extLst>
          </p:nvPr>
        </p:nvGraphicFramePr>
        <p:xfrm>
          <a:off x="340821" y="4876394"/>
          <a:ext cx="6882938" cy="153456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54975">
                  <a:extLst>
                    <a:ext uri="{9D8B030D-6E8A-4147-A177-3AD203B41FA5}">
                      <a16:colId xmlns:a16="http://schemas.microsoft.com/office/drawing/2014/main" val="186491214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419003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2705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388285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Server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43784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MS-SQL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Server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  <a:tr h="43784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OKPlaza, B24market, K_Link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비트큐브 관리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2612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660424"/>
              </p:ext>
            </p:extLst>
          </p:nvPr>
        </p:nvGraphicFramePr>
        <p:xfrm>
          <a:off x="7431577" y="883774"/>
          <a:ext cx="4397433" cy="172734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4605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892828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5071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항목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상세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122023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Data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B24market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Data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endParaRPr lang="en-US" altLang="ko-KR" sz="11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K_Link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Data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606" y="3245355"/>
            <a:ext cx="1940958" cy="6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0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/>
              <a:t>OK </a:t>
            </a:r>
            <a:r>
              <a:rPr lang="ko-KR" altLang="en-US" dirty="0"/>
              <a:t>플라자 개발</a:t>
            </a:r>
            <a:r>
              <a:rPr lang="en-US" altLang="ko-KR" dirty="0"/>
              <a:t> Server </a:t>
            </a:r>
            <a:r>
              <a:rPr lang="ko-KR" altLang="en-US" dirty="0"/>
              <a:t>서비스 구성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5" y="993863"/>
            <a:ext cx="6683133" cy="36507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1" name="직사각형 50"/>
          <p:cNvSpPr/>
          <p:nvPr/>
        </p:nvSpPr>
        <p:spPr>
          <a:xfrm>
            <a:off x="6177280" y="3193030"/>
            <a:ext cx="863600" cy="67792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874937"/>
              </p:ext>
            </p:extLst>
          </p:nvPr>
        </p:nvGraphicFramePr>
        <p:xfrm>
          <a:off x="340821" y="4876394"/>
          <a:ext cx="6882938" cy="163616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54975">
                  <a:extLst>
                    <a:ext uri="{9D8B030D-6E8A-4147-A177-3AD203B41FA5}">
                      <a16:colId xmlns:a16="http://schemas.microsoft.com/office/drawing/2014/main" val="186491214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419003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2705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388285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Server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43784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MS-SQL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Server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  <a:tr h="53945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Tomcat Server, version 8.0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비트큐브 관리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드라이브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D\</a:t>
                      </a: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 용량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1T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2612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553844"/>
              </p:ext>
            </p:extLst>
          </p:nvPr>
        </p:nvGraphicFramePr>
        <p:xfrm>
          <a:off x="7431577" y="883774"/>
          <a:ext cx="4397433" cy="494567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4605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892828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5071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상세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44867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 8.0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188139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Git Hub</a:t>
                      </a:r>
                    </a:p>
                    <a:p>
                      <a:pPr marL="72000" algn="l" fontAlgn="ctr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젠킨스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검색엔진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레포팅툴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스카우터</a:t>
                      </a:r>
                      <a:endParaRPr lang="en-US" altLang="ko-KR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- OKPlaza Front</a:t>
                      </a:r>
                      <a:b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- Okplaza Admin</a:t>
                      </a:r>
                      <a:b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- Okplaza BI</a:t>
                      </a:r>
                      <a:b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- WMS</a:t>
                      </a:r>
                      <a:b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- OKSafety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371829"/>
                  </a:ext>
                </a:extLst>
              </a:tr>
              <a:tr h="128726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Tomcat 8.5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Tomcat</a:t>
                      </a:r>
                      <a:b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Tomcat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WMS Tomcat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OKSafety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Tomcat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B24Market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Tomcat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Batch/Image Tomcat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실시간 배송 포함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518449"/>
                  </a:ext>
                </a:extLst>
              </a:tr>
              <a:tr h="82123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Data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B24market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Data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endParaRPr lang="en-US" altLang="ko-KR" sz="11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K_Link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Data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05729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606" y="3245355"/>
            <a:ext cx="1940958" cy="6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8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4014</TotalTime>
  <Words>664</Words>
  <Application>Microsoft Office PowerPoint</Application>
  <PresentationFormat>와이드스크린</PresentationFormat>
  <Paragraphs>192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46</cp:revision>
  <dcterms:created xsi:type="dcterms:W3CDTF">2023-06-12T05:40:21Z</dcterms:created>
  <dcterms:modified xsi:type="dcterms:W3CDTF">2023-09-18T06:31:06Z</dcterms:modified>
</cp:coreProperties>
</file>