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797675" cy="9929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D275-C8F9-48F1-835B-BEDE9390393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BE1A-B167-45B6-B7CC-7CEA6B52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247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D275-C8F9-48F1-835B-BEDE9390393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BE1A-B167-45B6-B7CC-7CEA6B52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7993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D275-C8F9-48F1-835B-BEDE9390393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BE1A-B167-45B6-B7CC-7CEA6B52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5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D275-C8F9-48F1-835B-BEDE9390393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BE1A-B167-45B6-B7CC-7CEA6B52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86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D275-C8F9-48F1-835B-BEDE9390393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BE1A-B167-45B6-B7CC-7CEA6B52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16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D275-C8F9-48F1-835B-BEDE9390393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BE1A-B167-45B6-B7CC-7CEA6B52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2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D275-C8F9-48F1-835B-BEDE9390393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BE1A-B167-45B6-B7CC-7CEA6B52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460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D275-C8F9-48F1-835B-BEDE9390393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BE1A-B167-45B6-B7CC-7CEA6B52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63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D275-C8F9-48F1-835B-BEDE9390393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BE1A-B167-45B6-B7CC-7CEA6B52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25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D275-C8F9-48F1-835B-BEDE9390393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BE1A-B167-45B6-B7CC-7CEA6B52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73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4D275-C8F9-48F1-835B-BEDE9390393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7BE1A-B167-45B6-B7CC-7CEA6B52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897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4D275-C8F9-48F1-835B-BEDE93903932}" type="datetimeFigureOut">
              <a:rPr lang="ko-KR" altLang="en-US" smtClean="0"/>
              <a:t>2023-10-26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7BE1A-B167-45B6-B7CC-7CEA6B5274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543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914400" y="598516"/>
            <a:ext cx="5793971" cy="37407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클라우드 접속 계정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476446"/>
              </p:ext>
            </p:extLst>
          </p:nvPr>
        </p:nvGraphicFramePr>
        <p:xfrm>
          <a:off x="914401" y="977357"/>
          <a:ext cx="579397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39">
                  <a:extLst>
                    <a:ext uri="{9D8B030D-6E8A-4147-A177-3AD203B41FA5}">
                      <a16:colId xmlns:a16="http://schemas.microsoft.com/office/drawing/2014/main" val="3813737758"/>
                    </a:ext>
                  </a:extLst>
                </a:gridCol>
                <a:gridCol w="1113905">
                  <a:extLst>
                    <a:ext uri="{9D8B030D-6E8A-4147-A177-3AD203B41FA5}">
                      <a16:colId xmlns:a16="http://schemas.microsoft.com/office/drawing/2014/main" val="945686691"/>
                    </a:ext>
                  </a:extLst>
                </a:gridCol>
                <a:gridCol w="2385753">
                  <a:extLst>
                    <a:ext uri="{9D8B030D-6E8A-4147-A177-3AD203B41FA5}">
                      <a16:colId xmlns:a16="http://schemas.microsoft.com/office/drawing/2014/main" val="1736917204"/>
                    </a:ext>
                  </a:extLst>
                </a:gridCol>
                <a:gridCol w="1745673">
                  <a:extLst>
                    <a:ext uri="{9D8B030D-6E8A-4147-A177-3AD203B41FA5}">
                      <a16:colId xmlns:a16="http://schemas.microsoft.com/office/drawing/2014/main" val="421644043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Web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10.15.43.9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ptceadmin /</a:t>
                      </a:r>
                      <a:r>
                        <a:rPr lang="en-US" altLang="ko-KR" sz="1200" b="1" baseline="0" dirty="0" smtClean="0"/>
                        <a:t> $ys@dmin01</a:t>
                      </a:r>
                      <a:endParaRPr lang="ko-KR" altLang="en-US" sz="12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eng-b2b-web-prod-a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71462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10.15.68.68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ptceadmin /</a:t>
                      </a:r>
                      <a:r>
                        <a:rPr lang="en-US" altLang="ko-KR" sz="1200" b="1" baseline="0" dirty="0" smtClean="0"/>
                        <a:t> $ys@dmin01</a:t>
                      </a:r>
                      <a:endParaRPr lang="ko-KR" altLang="en-US" sz="12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eng-b2b-web-prod-c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30206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Was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10.15.45.4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ptceadmin /</a:t>
                      </a:r>
                      <a:r>
                        <a:rPr lang="en-US" altLang="ko-KR" sz="1200" b="1" baseline="0" dirty="0" smtClean="0"/>
                        <a:t> $ys@dmin01</a:t>
                      </a:r>
                      <a:endParaRPr lang="ko-KR" altLang="en-US" sz="12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eng-b2b-app-prod-a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2759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10.15.65.27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ptceadmin /</a:t>
                      </a:r>
                      <a:r>
                        <a:rPr lang="en-US" altLang="ko-KR" sz="1200" b="1" baseline="0" dirty="0" smtClean="0"/>
                        <a:t> $ys@dmin01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eng-b2b-app-prod-c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96509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DB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10.15.32.234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ptceadmin /</a:t>
                      </a:r>
                      <a:r>
                        <a:rPr lang="en-US" altLang="ko-KR" sz="1200" b="1" baseline="0" dirty="0" smtClean="0"/>
                        <a:t> eng$ys@dmin01</a:t>
                      </a:r>
                      <a:endParaRPr lang="ko-KR" altLang="en-US" sz="12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eng-b2b-db-prod-a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5817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10.15.70.2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ptceadmin /</a:t>
                      </a:r>
                      <a:r>
                        <a:rPr lang="en-US" altLang="ko-KR" sz="1200" b="1" baseline="0" dirty="0" smtClean="0"/>
                        <a:t> eng$ys@dmin01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eng-b2b-db-prod-c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322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BI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10.15.45.48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ptceadmin /</a:t>
                      </a:r>
                      <a:r>
                        <a:rPr lang="en-US" altLang="ko-KR" sz="1200" b="1" baseline="0" dirty="0" smtClean="0"/>
                        <a:t> $ys@dmin01</a:t>
                      </a:r>
                      <a:endParaRPr lang="ko-KR" altLang="en-US" sz="12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 smtClean="0"/>
                        <a:t>eng-b2b-batch-prod</a:t>
                      </a:r>
                      <a:endParaRPr lang="ko-KR" altLang="en-US" sz="1200" b="1" dirty="0" smtClean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05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dev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10.15.73.20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ptceadmin /</a:t>
                      </a:r>
                      <a:r>
                        <a:rPr lang="en-US" altLang="ko-KR" sz="1200" b="1" baseline="0" dirty="0" smtClean="0"/>
                        <a:t> $ys@dmin01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eng-b2b-app-dev</a:t>
                      </a:r>
                      <a:endParaRPr lang="ko-KR" altLang="en-US" sz="1200" b="1" dirty="0"/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1117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46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54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3</cp:revision>
  <cp:lastPrinted>2023-10-26T05:26:19Z</cp:lastPrinted>
  <dcterms:created xsi:type="dcterms:W3CDTF">2023-10-26T05:13:25Z</dcterms:created>
  <dcterms:modified xsi:type="dcterms:W3CDTF">2023-10-26T05:27:52Z</dcterms:modified>
</cp:coreProperties>
</file>