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5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6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6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13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1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67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13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51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CC6FE-1CF0-4D25-97CB-9CA1938E6F83}" type="datetimeFigureOut">
              <a:rPr lang="ko-KR" altLang="en-US" smtClean="0"/>
              <a:t>2023-06-15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FC26-DBBC-4B11-8486-9D1E53E7A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5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5">
            <a:extLst>
              <a:ext uri="{FF2B5EF4-FFF2-40B4-BE49-F238E27FC236}">
                <a16:creationId xmlns:a16="http://schemas.microsoft.com/office/drawing/2014/main" id="{A6417C99-EE4D-463D-D267-9870FDA4C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580946" y="343836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D578A4C-1738-28E8-C2F5-5A5B56EC61A4}"/>
              </a:ext>
            </a:extLst>
          </p:cNvPr>
          <p:cNvSpPr/>
          <p:nvPr/>
        </p:nvSpPr>
        <p:spPr bwMode="auto">
          <a:xfrm>
            <a:off x="621384" y="337351"/>
            <a:ext cx="8604316" cy="623490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670D433-7BEC-1332-A21F-D2DFF215E5EF}"/>
              </a:ext>
            </a:extLst>
          </p:cNvPr>
          <p:cNvSpPr/>
          <p:nvPr/>
        </p:nvSpPr>
        <p:spPr bwMode="auto">
          <a:xfrm>
            <a:off x="2148439" y="1711789"/>
            <a:ext cx="1688714" cy="4288963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87775F1-4BF0-B712-06D8-20C5BB394BED}"/>
              </a:ext>
            </a:extLst>
          </p:cNvPr>
          <p:cNvSpPr/>
          <p:nvPr/>
        </p:nvSpPr>
        <p:spPr bwMode="auto">
          <a:xfrm>
            <a:off x="5265190" y="1711787"/>
            <a:ext cx="1607321" cy="4288962"/>
          </a:xfrm>
          <a:prstGeom prst="rect">
            <a:avLst/>
          </a:prstGeom>
          <a:noFill/>
          <a:ln w="15875">
            <a:solidFill>
              <a:srgbClr val="00A4A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8580"/>
          <a:lstStyle/>
          <a:p>
            <a:pPr algn="ctr"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7" name="Graphic 37">
            <a:extLst>
              <a:ext uri="{FF2B5EF4-FFF2-40B4-BE49-F238E27FC236}">
                <a16:creationId xmlns:a16="http://schemas.microsoft.com/office/drawing/2014/main" id="{6A4AF2FF-B627-0402-E1EC-8146F0A9C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21384" y="348963"/>
            <a:ext cx="285750" cy="285750"/>
          </a:xfrm>
          <a:prstGeom prst="rect">
            <a:avLst/>
          </a:prstGeom>
        </p:spPr>
      </p:pic>
      <p:sp>
        <p:nvSpPr>
          <p:cNvPr id="18" name="Rectangle 31">
            <a:extLst>
              <a:ext uri="{FF2B5EF4-FFF2-40B4-BE49-F238E27FC236}">
                <a16:creationId xmlns:a16="http://schemas.microsoft.com/office/drawing/2014/main" id="{13E3B1CB-F7E8-820B-07BE-E1DCF4512F42}"/>
              </a:ext>
            </a:extLst>
          </p:cNvPr>
          <p:cNvSpPr/>
          <p:nvPr/>
        </p:nvSpPr>
        <p:spPr>
          <a:xfrm>
            <a:off x="1403502" y="1941484"/>
            <a:ext cx="6880847" cy="1336156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9" name="Graphic 32">
            <a:extLst>
              <a:ext uri="{FF2B5EF4-FFF2-40B4-BE49-F238E27FC236}">
                <a16:creationId xmlns:a16="http://schemas.microsoft.com/office/drawing/2014/main" id="{09ECE61B-98D8-80DB-B80B-4D6967AA8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07550" y="1941484"/>
            <a:ext cx="286200" cy="286200"/>
          </a:xfrm>
          <a:prstGeom prst="rect">
            <a:avLst/>
          </a:prstGeom>
        </p:spPr>
      </p:pic>
      <p:sp>
        <p:nvSpPr>
          <p:cNvPr id="20" name="Rectangle 20">
            <a:extLst>
              <a:ext uri="{FF2B5EF4-FFF2-40B4-BE49-F238E27FC236}">
                <a16:creationId xmlns:a16="http://schemas.microsoft.com/office/drawing/2014/main" id="{85943908-6E00-8B31-5CB2-188504EAF671}"/>
              </a:ext>
            </a:extLst>
          </p:cNvPr>
          <p:cNvSpPr/>
          <p:nvPr/>
        </p:nvSpPr>
        <p:spPr>
          <a:xfrm>
            <a:off x="1116704" y="1410114"/>
            <a:ext cx="7748420" cy="4864265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/>
          <a:lstStyle/>
          <a:p>
            <a:pPr>
              <a:defRPr/>
            </a:pPr>
            <a:r>
              <a:rPr lang="en-US" sz="9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21" name="Graphic 27">
            <a:extLst>
              <a:ext uri="{FF2B5EF4-FFF2-40B4-BE49-F238E27FC236}">
                <a16:creationId xmlns:a16="http://schemas.microsoft.com/office/drawing/2014/main" id="{3AF321CF-B011-BE6A-40E1-856B35728B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117299" y="1406618"/>
            <a:ext cx="286200" cy="286200"/>
          </a:xfrm>
          <a:prstGeom prst="rect">
            <a:avLst/>
          </a:prstGeom>
        </p:spPr>
      </p:pic>
      <p:sp>
        <p:nvSpPr>
          <p:cNvPr id="23" name="Rectangle 7">
            <a:extLst>
              <a:ext uri="{FF2B5EF4-FFF2-40B4-BE49-F238E27FC236}">
                <a16:creationId xmlns:a16="http://schemas.microsoft.com/office/drawing/2014/main" id="{D3DDDDFC-7478-897E-BE60-FD2C5E9AD319}"/>
              </a:ext>
            </a:extLst>
          </p:cNvPr>
          <p:cNvSpPr/>
          <p:nvPr/>
        </p:nvSpPr>
        <p:spPr>
          <a:xfrm>
            <a:off x="1407550" y="3413497"/>
            <a:ext cx="6876796" cy="2715803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77190" tIns="68580" bIns="34290"/>
          <a:lstStyle/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4" name="Graphic 21">
            <a:extLst>
              <a:ext uri="{FF2B5EF4-FFF2-40B4-BE49-F238E27FC236}">
                <a16:creationId xmlns:a16="http://schemas.microsoft.com/office/drawing/2014/main" id="{19BE4121-A3A0-5854-EC4A-7D5BAFB129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407550" y="3405860"/>
            <a:ext cx="286200" cy="286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C740CE-CA20-0C38-75B3-607BA6A5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293" y="5261592"/>
            <a:ext cx="550800" cy="67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94EBA5A-2A32-2B06-93E0-3B93D262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52" y="5245042"/>
            <a:ext cx="550800" cy="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5">
            <a:extLst>
              <a:ext uri="{FF2B5EF4-FFF2-40B4-BE49-F238E27FC236}">
                <a16:creationId xmlns:a16="http://schemas.microsoft.com/office/drawing/2014/main" id="{3B297084-F862-83E3-29D6-6BD64CF7D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164987" y="343836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Graphic 5">
            <a:extLst>
              <a:ext uri="{FF2B5EF4-FFF2-40B4-BE49-F238E27FC236}">
                <a16:creationId xmlns:a16="http://schemas.microsoft.com/office/drawing/2014/main" id="{C9AF3F3F-2EF2-85D9-EE50-B09BD3E11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3164987" y="452050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5">
            <a:extLst>
              <a:ext uri="{FF2B5EF4-FFF2-40B4-BE49-F238E27FC236}">
                <a16:creationId xmlns:a16="http://schemas.microsoft.com/office/drawing/2014/main" id="{F11F9F4B-B440-0D74-28F3-531D678E5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580946" y="4520504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B61E1E-C917-D6A5-096C-4E2B6F15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174" y="2247554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c 5">
            <a:extLst>
              <a:ext uri="{FF2B5EF4-FFF2-40B4-BE49-F238E27FC236}">
                <a16:creationId xmlns:a16="http://schemas.microsoft.com/office/drawing/2014/main" id="{DE69D77A-9160-33B9-53A1-FC04CA543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362417" y="3913838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00046B2-E82D-8E07-3A60-34C5BAD08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20" y="1158475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DD08D34-B796-BD8D-68BA-B48D16766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879" y="-9778"/>
            <a:ext cx="628130" cy="62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F23C757D-4854-4163-1FD4-42A233B2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467" y="2281605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6ADC9EC-E327-78A7-A662-E33E16E17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09" y="3818994"/>
            <a:ext cx="629100" cy="6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B5DCC01-0EC2-5449-48EC-46FEAC8963E6}"/>
              </a:ext>
            </a:extLst>
          </p:cNvPr>
          <p:cNvSpPr txBox="1"/>
          <p:nvPr/>
        </p:nvSpPr>
        <p:spPr>
          <a:xfrm>
            <a:off x="4250613" y="4380236"/>
            <a:ext cx="54854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 ALB</a:t>
            </a:r>
            <a:endParaRPr lang="ko-KR" altLang="en-US" sz="75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25D90F-078C-353A-CDCE-2A29DF09C11E}"/>
              </a:ext>
            </a:extLst>
          </p:cNvPr>
          <p:cNvSpPr txBox="1"/>
          <p:nvPr/>
        </p:nvSpPr>
        <p:spPr>
          <a:xfrm>
            <a:off x="4262744" y="2802446"/>
            <a:ext cx="54694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 ALB</a:t>
            </a:r>
            <a:endParaRPr lang="ko-KR" altLang="en-US" sz="75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BE31C9-602F-6193-8E91-F5B2CE15D167}"/>
              </a:ext>
            </a:extLst>
          </p:cNvPr>
          <p:cNvSpPr txBox="1"/>
          <p:nvPr/>
        </p:nvSpPr>
        <p:spPr>
          <a:xfrm>
            <a:off x="3206038" y="5016522"/>
            <a:ext cx="37382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</a:t>
            </a:r>
            <a:endParaRPr lang="ko-KR" altLang="en-US" sz="7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AA819C-3596-E05D-F5C8-A3E0F9B5A415}"/>
              </a:ext>
            </a:extLst>
          </p:cNvPr>
          <p:cNvSpPr txBox="1"/>
          <p:nvPr/>
        </p:nvSpPr>
        <p:spPr>
          <a:xfrm>
            <a:off x="5621996" y="5019389"/>
            <a:ext cx="373820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WAS</a:t>
            </a:r>
            <a:endParaRPr lang="ko-KR" altLang="en-US" sz="7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90ACEC-A471-12FE-A409-DBCFE6E94E61}"/>
              </a:ext>
            </a:extLst>
          </p:cNvPr>
          <p:cNvSpPr txBox="1"/>
          <p:nvPr/>
        </p:nvSpPr>
        <p:spPr>
          <a:xfrm>
            <a:off x="2122551" y="4396774"/>
            <a:ext cx="81144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Batch/Image/IF</a:t>
            </a:r>
            <a:endParaRPr lang="ko-KR" altLang="en-US" sz="75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9C5C9-4194-110C-6B87-C0BF7E04771F}"/>
              </a:ext>
            </a:extLst>
          </p:cNvPr>
          <p:cNvSpPr txBox="1"/>
          <p:nvPr/>
        </p:nvSpPr>
        <p:spPr>
          <a:xfrm>
            <a:off x="3072589" y="5835423"/>
            <a:ext cx="60946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DB(Active)</a:t>
            </a:r>
            <a:endParaRPr lang="ko-KR" altLang="en-US" sz="75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C12263-48C6-C3A6-B2F4-8C005DA90E1D}"/>
              </a:ext>
            </a:extLst>
          </p:cNvPr>
          <p:cNvSpPr txBox="1"/>
          <p:nvPr/>
        </p:nvSpPr>
        <p:spPr>
          <a:xfrm>
            <a:off x="5442862" y="5835423"/>
            <a:ext cx="686406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DB(Standby)</a:t>
            </a:r>
            <a:endParaRPr lang="ko-KR" altLang="en-US" sz="75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AA3A82-73BA-AAFF-DAC3-5A7E4ED7D616}"/>
              </a:ext>
            </a:extLst>
          </p:cNvPr>
          <p:cNvSpPr txBox="1"/>
          <p:nvPr/>
        </p:nvSpPr>
        <p:spPr>
          <a:xfrm>
            <a:off x="5621996" y="3977046"/>
            <a:ext cx="37221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</a:t>
            </a:r>
            <a:endParaRPr lang="ko-KR" altLang="en-US" sz="75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9C31F4-B9AE-EEFA-8B45-39D334DBAAF8}"/>
              </a:ext>
            </a:extLst>
          </p:cNvPr>
          <p:cNvSpPr txBox="1"/>
          <p:nvPr/>
        </p:nvSpPr>
        <p:spPr>
          <a:xfrm>
            <a:off x="3201156" y="3981033"/>
            <a:ext cx="372218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WEB</a:t>
            </a:r>
            <a:endParaRPr lang="ko-KR" altLang="en-US" sz="75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ACC1C4-A65D-FBE8-51C1-8701D50AFACF}"/>
              </a:ext>
            </a:extLst>
          </p:cNvPr>
          <p:cNvSpPr txBox="1"/>
          <p:nvPr/>
        </p:nvSpPr>
        <p:spPr>
          <a:xfrm>
            <a:off x="2282643" y="2848913"/>
            <a:ext cx="593432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Batch NLB</a:t>
            </a:r>
            <a:endParaRPr lang="ko-KR" altLang="en-US" sz="750" b="1" dirty="0"/>
          </a:p>
        </p:txBody>
      </p:sp>
      <p:cxnSp>
        <p:nvCxnSpPr>
          <p:cNvPr id="53" name="Straight Arrow Connector 42">
            <a:extLst>
              <a:ext uri="{FF2B5EF4-FFF2-40B4-BE49-F238E27FC236}">
                <a16:creationId xmlns:a16="http://schemas.microsoft.com/office/drawing/2014/main" id="{DFF9D05C-61BD-71BC-4D07-ED9FD7FCE5DE}"/>
              </a:ext>
            </a:extLst>
          </p:cNvPr>
          <p:cNvCxnSpPr>
            <a:cxnSpLocks/>
            <a:stCxn id="1032" idx="0"/>
            <a:endCxn id="1034" idx="2"/>
          </p:cNvCxnSpPr>
          <p:nvPr/>
        </p:nvCxnSpPr>
        <p:spPr>
          <a:xfrm flipV="1">
            <a:off x="4508727" y="1786604"/>
            <a:ext cx="1061" cy="46095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2">
            <a:extLst>
              <a:ext uri="{FF2B5EF4-FFF2-40B4-BE49-F238E27FC236}">
                <a16:creationId xmlns:a16="http://schemas.microsoft.com/office/drawing/2014/main" id="{1F23C115-3F2A-1587-A579-336EAB890953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 flipV="1">
            <a:off x="3604399" y="2906321"/>
            <a:ext cx="658345" cy="7517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2">
            <a:extLst>
              <a:ext uri="{FF2B5EF4-FFF2-40B4-BE49-F238E27FC236}">
                <a16:creationId xmlns:a16="http://schemas.microsoft.com/office/drawing/2014/main" id="{EC6D9EDA-A399-A45B-F627-369E201B1B8D}"/>
              </a:ext>
            </a:extLst>
          </p:cNvPr>
          <p:cNvCxnSpPr>
            <a:cxnSpLocks/>
            <a:stCxn id="13" idx="1"/>
            <a:endCxn id="42" idx="3"/>
          </p:cNvCxnSpPr>
          <p:nvPr/>
        </p:nvCxnSpPr>
        <p:spPr>
          <a:xfrm flipH="1" flipV="1">
            <a:off x="4809689" y="2906321"/>
            <a:ext cx="771257" cy="75175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42">
            <a:extLst>
              <a:ext uri="{FF2B5EF4-FFF2-40B4-BE49-F238E27FC236}">
                <a16:creationId xmlns:a16="http://schemas.microsoft.com/office/drawing/2014/main" id="{045DA3C1-5159-28E1-376C-8F981A34DEB2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 flipV="1">
            <a:off x="3604399" y="4484111"/>
            <a:ext cx="646214" cy="2560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42">
            <a:extLst>
              <a:ext uri="{FF2B5EF4-FFF2-40B4-BE49-F238E27FC236}">
                <a16:creationId xmlns:a16="http://schemas.microsoft.com/office/drawing/2014/main" id="{3E6FF7BD-B920-97A6-D73B-EFD999E603CF}"/>
              </a:ext>
            </a:extLst>
          </p:cNvPr>
          <p:cNvCxnSpPr>
            <a:cxnSpLocks/>
            <a:stCxn id="31" idx="1"/>
            <a:endCxn id="41" idx="3"/>
          </p:cNvCxnSpPr>
          <p:nvPr/>
        </p:nvCxnSpPr>
        <p:spPr>
          <a:xfrm flipH="1" flipV="1">
            <a:off x="4799161" y="4484111"/>
            <a:ext cx="781785" cy="256099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42">
            <a:extLst>
              <a:ext uri="{FF2B5EF4-FFF2-40B4-BE49-F238E27FC236}">
                <a16:creationId xmlns:a16="http://schemas.microsoft.com/office/drawing/2014/main" id="{5C8A6925-4B14-B538-F5EE-1D99ED92AB04}"/>
              </a:ext>
            </a:extLst>
          </p:cNvPr>
          <p:cNvCxnSpPr>
            <a:cxnSpLocks/>
            <a:stCxn id="40" idx="1"/>
            <a:endCxn id="29" idx="2"/>
          </p:cNvCxnSpPr>
          <p:nvPr/>
        </p:nvCxnSpPr>
        <p:spPr>
          <a:xfrm flipH="1" flipV="1">
            <a:off x="3384693" y="3877780"/>
            <a:ext cx="806216" cy="2557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42">
            <a:extLst>
              <a:ext uri="{FF2B5EF4-FFF2-40B4-BE49-F238E27FC236}">
                <a16:creationId xmlns:a16="http://schemas.microsoft.com/office/drawing/2014/main" id="{2B82CD38-8FCD-9B76-8E5C-C3DA392FD592}"/>
              </a:ext>
            </a:extLst>
          </p:cNvPr>
          <p:cNvCxnSpPr>
            <a:cxnSpLocks/>
            <a:stCxn id="40" idx="3"/>
            <a:endCxn id="13" idx="2"/>
          </p:cNvCxnSpPr>
          <p:nvPr/>
        </p:nvCxnSpPr>
        <p:spPr>
          <a:xfrm flipV="1">
            <a:off x="4820011" y="3877780"/>
            <a:ext cx="980643" cy="25576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Straight Arrow Connector 42">
            <a:extLst>
              <a:ext uri="{FF2B5EF4-FFF2-40B4-BE49-F238E27FC236}">
                <a16:creationId xmlns:a16="http://schemas.microsoft.com/office/drawing/2014/main" id="{E1DC1920-62E5-1968-8D6B-5C77EF73285D}"/>
              </a:ext>
            </a:extLst>
          </p:cNvPr>
          <p:cNvCxnSpPr>
            <a:cxnSpLocks/>
            <a:stCxn id="1028" idx="3"/>
            <a:endCxn id="44" idx="0"/>
          </p:cNvCxnSpPr>
          <p:nvPr/>
        </p:nvCxnSpPr>
        <p:spPr>
          <a:xfrm flipV="1">
            <a:off x="3660095" y="5019387"/>
            <a:ext cx="2148813" cy="57733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Arrow Connector 42">
            <a:extLst>
              <a:ext uri="{FF2B5EF4-FFF2-40B4-BE49-F238E27FC236}">
                <a16:creationId xmlns:a16="http://schemas.microsoft.com/office/drawing/2014/main" id="{33049348-3F5B-5282-74A7-D2F7806BE6A1}"/>
              </a:ext>
            </a:extLst>
          </p:cNvPr>
          <p:cNvCxnSpPr>
            <a:cxnSpLocks/>
            <a:stCxn id="1028" idx="0"/>
            <a:endCxn id="30" idx="2"/>
          </p:cNvCxnSpPr>
          <p:nvPr/>
        </p:nvCxnSpPr>
        <p:spPr>
          <a:xfrm flipV="1">
            <a:off x="3384693" y="4959916"/>
            <a:ext cx="0" cy="301676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Arrow Connector 42">
            <a:extLst>
              <a:ext uri="{FF2B5EF4-FFF2-40B4-BE49-F238E27FC236}">
                <a16:creationId xmlns:a16="http://schemas.microsoft.com/office/drawing/2014/main" id="{1C420213-7E18-D7D9-C79C-92566BB8901C}"/>
              </a:ext>
            </a:extLst>
          </p:cNvPr>
          <p:cNvCxnSpPr>
            <a:cxnSpLocks/>
            <a:stCxn id="34" idx="0"/>
            <a:endCxn id="50" idx="0"/>
          </p:cNvCxnSpPr>
          <p:nvPr/>
        </p:nvCxnSpPr>
        <p:spPr>
          <a:xfrm flipH="1" flipV="1">
            <a:off x="2579359" y="2848913"/>
            <a:ext cx="2764" cy="1064927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Straight Arrow Connector 2">
            <a:extLst>
              <a:ext uri="{FF2B5EF4-FFF2-40B4-BE49-F238E27FC236}">
                <a16:creationId xmlns:a16="http://schemas.microsoft.com/office/drawing/2014/main" id="{46A45353-2DEF-058D-18BD-74ED063D3840}"/>
              </a:ext>
            </a:extLst>
          </p:cNvPr>
          <p:cNvCxnSpPr>
            <a:cxnSpLocks/>
            <a:endCxn id="1030" idx="1"/>
          </p:cNvCxnSpPr>
          <p:nvPr/>
        </p:nvCxnSpPr>
        <p:spPr>
          <a:xfrm flipV="1">
            <a:off x="3660095" y="5588442"/>
            <a:ext cx="1865159" cy="8274"/>
          </a:xfrm>
          <a:prstGeom prst="straightConnector1">
            <a:avLst/>
          </a:prstGeom>
          <a:ln w="15875">
            <a:solidFill>
              <a:srgbClr val="0070C0"/>
            </a:solidFill>
            <a:prstDash val="sysDot"/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42">
            <a:extLst>
              <a:ext uri="{FF2B5EF4-FFF2-40B4-BE49-F238E27FC236}">
                <a16:creationId xmlns:a16="http://schemas.microsoft.com/office/drawing/2014/main" id="{3C8F14AC-CECB-6D29-A0BE-2A2183BF0B2A}"/>
              </a:ext>
            </a:extLst>
          </p:cNvPr>
          <p:cNvCxnSpPr>
            <a:cxnSpLocks/>
            <a:stCxn id="1034" idx="0"/>
            <a:endCxn id="1038" idx="2"/>
          </p:cNvCxnSpPr>
          <p:nvPr/>
        </p:nvCxnSpPr>
        <p:spPr>
          <a:xfrm flipH="1" flipV="1">
            <a:off x="4505944" y="618352"/>
            <a:ext cx="3841" cy="540123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5F35F4-8F86-D061-A3C3-61F17E10A760}"/>
              </a:ext>
            </a:extLst>
          </p:cNvPr>
          <p:cNvSpPr txBox="1"/>
          <p:nvPr/>
        </p:nvSpPr>
        <p:spPr>
          <a:xfrm>
            <a:off x="4218294" y="544006"/>
            <a:ext cx="58541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AWS WAF</a:t>
            </a:r>
            <a:endParaRPr lang="ko-KR" altLang="en-US" sz="750" b="1" dirty="0"/>
          </a:p>
        </p:txBody>
      </p:sp>
      <p:pic>
        <p:nvPicPr>
          <p:cNvPr id="9" name="Graphic 5">
            <a:extLst>
              <a:ext uri="{FF2B5EF4-FFF2-40B4-BE49-F238E27FC236}">
                <a16:creationId xmlns:a16="http://schemas.microsoft.com/office/drawing/2014/main" id="{E2913630-1A56-F968-92C3-0246C0EB1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230009" y="3981037"/>
            <a:ext cx="439412" cy="43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841829-9B81-CB4C-C1D1-CEE019527D96}"/>
              </a:ext>
            </a:extLst>
          </p:cNvPr>
          <p:cNvSpPr txBox="1"/>
          <p:nvPr/>
        </p:nvSpPr>
        <p:spPr>
          <a:xfrm>
            <a:off x="6055215" y="4420449"/>
            <a:ext cx="78899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b="1" dirty="0"/>
              <a:t>DEV WEB/WAS</a:t>
            </a:r>
            <a:endParaRPr lang="ko-KR" altLang="en-US" sz="750" b="1" dirty="0"/>
          </a:p>
        </p:txBody>
      </p:sp>
    </p:spTree>
    <p:extLst>
      <p:ext uri="{BB962C8B-B14F-4D97-AF65-F5344CB8AC3E}">
        <p14:creationId xmlns:p14="http://schemas.microsoft.com/office/powerpoint/2010/main" val="52198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47</Words>
  <Application>Microsoft Office PowerPoint</Application>
  <PresentationFormat>A4 용지(210x297mm)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김대유님 [KIM DAE YOO]</dc:creator>
  <cp:lastModifiedBy>김대유님 [KIM DAE YOO]</cp:lastModifiedBy>
  <cp:revision>4</cp:revision>
  <dcterms:created xsi:type="dcterms:W3CDTF">2023-06-15T00:59:24Z</dcterms:created>
  <dcterms:modified xsi:type="dcterms:W3CDTF">2023-06-15T05:48:32Z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32b298-d092-4ba9-a1be-2a4de4a74ea4_Enabled">
    <vt:lpwstr>true</vt:lpwstr>
  </property>
  <property fmtid="{D5CDD505-2E9C-101B-9397-08002B2CF9AE}" pid="3" name="MSIP_Label_d132b298-d092-4ba9-a1be-2a4de4a74ea4_SetDate">
    <vt:lpwstr>2023-06-15T05:39:32Z</vt:lpwstr>
  </property>
  <property fmtid="{D5CDD505-2E9C-101B-9397-08002B2CF9AE}" pid="4" name="MSIP_Label_d132b298-d092-4ba9-a1be-2a4de4a74ea4_Method">
    <vt:lpwstr>Standard</vt:lpwstr>
  </property>
  <property fmtid="{D5CDD505-2E9C-101B-9397-08002B2CF9AE}" pid="5" name="MSIP_Label_d132b298-d092-4ba9-a1be-2a4de4a74ea4_Name">
    <vt:lpwstr>평문화</vt:lpwstr>
  </property>
  <property fmtid="{D5CDD505-2E9C-101B-9397-08002B2CF9AE}" pid="6" name="MSIP_Label_d132b298-d092-4ba9-a1be-2a4de4a74ea4_SiteId">
    <vt:lpwstr>ee6af5c5-684f-4539-9eb6-64793af08027</vt:lpwstr>
  </property>
  <property fmtid="{D5CDD505-2E9C-101B-9397-08002B2CF9AE}" pid="7" name="MSIP_Label_d132b298-d092-4ba9-a1be-2a4de4a74ea4_ActionId">
    <vt:lpwstr>9f482c3e-4510-498e-b08c-adaac0e50092</vt:lpwstr>
  </property>
  <property fmtid="{D5CDD505-2E9C-101B-9397-08002B2CF9AE}" pid="8" name="MSIP_Label_d132b298-d092-4ba9-a1be-2a4de4a74ea4_ContentBits">
    <vt:lpwstr>0</vt:lpwstr>
  </property>
</Properties>
</file>