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589" r:id="rId6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BFDDCA9-D016-43DE-A2CA-834EF88CF71D}">
          <p14:sldIdLst>
            <p14:sldId id="256"/>
            <p14:sldId id="5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172">
          <p15:clr>
            <a:srgbClr val="A4A3A4"/>
          </p15:clr>
        </p15:guide>
        <p15:guide id="4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YU" initials="SY" lastIdx="1" clrIdx="0">
    <p:extLst>
      <p:ext uri="{19B8F6BF-5375-455C-9EA6-DF929625EA0E}">
        <p15:presenceInfo xmlns:p15="http://schemas.microsoft.com/office/powerpoint/2012/main" userId="39f36ef05bae67e6" providerId="Windows Live"/>
      </p:ext>
    </p:extLst>
  </p:cmAuthor>
  <p:cmAuthor id="2" name="Frank Ahn" initials="Frank Ahn" lastIdx="2" clrIdx="1">
    <p:extLst>
      <p:ext uri="{19B8F6BF-5375-455C-9EA6-DF929625EA0E}">
        <p15:presenceInfo xmlns:p15="http://schemas.microsoft.com/office/powerpoint/2012/main" userId="Frank A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4DFF"/>
    <a:srgbClr val="8EB4E3"/>
    <a:srgbClr val="909090"/>
    <a:srgbClr val="3333FF"/>
    <a:srgbClr val="D9D9D9"/>
    <a:srgbClr val="C73B35"/>
    <a:srgbClr val="657DE1"/>
    <a:srgbClr val="3333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254" y="108"/>
      </p:cViewPr>
      <p:guideLst>
        <p:guide orient="horz" pos="2160"/>
        <p:guide pos="3120"/>
        <p:guide pos="172"/>
        <p:guide pos="60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36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두현(팬택씨앤아이)" userId="76c7f840-c13a-4d84-9bbf-42e1a2a8ca9d" providerId="ADAL" clId="{0A19CDF3-1B25-4226-9E6F-5B494EA4715F}"/>
    <pc:docChg chg="undo custSel addSld delSld modSld delMainMaster modMainMaster modSection">
      <pc:chgData name="김두현(팬택씨앤아이)" userId="76c7f840-c13a-4d84-9bbf-42e1a2a8ca9d" providerId="ADAL" clId="{0A19CDF3-1B25-4226-9E6F-5B494EA4715F}" dt="2021-12-09T02:33:12.771" v="364" actId="20577"/>
      <pc:docMkLst>
        <pc:docMk/>
      </pc:docMkLst>
      <pc:sldChg chg="modSp add del">
        <pc:chgData name="김두현(팬택씨앤아이)" userId="76c7f840-c13a-4d84-9bbf-42e1a2a8ca9d" providerId="ADAL" clId="{0A19CDF3-1B25-4226-9E6F-5B494EA4715F}" dt="2021-12-09T02:32:40.738" v="339" actId="14100"/>
        <pc:sldMkLst>
          <pc:docMk/>
          <pc:sldMk cId="1164069231" sldId="411"/>
        </pc:sldMkLst>
        <pc:spChg chg="mod">
          <ac:chgData name="김두현(팬택씨앤아이)" userId="76c7f840-c13a-4d84-9bbf-42e1a2a8ca9d" providerId="ADAL" clId="{0A19CDF3-1B25-4226-9E6F-5B494EA4715F}" dt="2021-12-09T02:20:12.820" v="205" actId="20577"/>
          <ac:spMkLst>
            <pc:docMk/>
            <pc:sldMk cId="1164069231" sldId="411"/>
            <ac:spMk id="9" creationId="{00000000-0000-0000-0000-000000000000}"/>
          </ac:spMkLst>
        </pc:spChg>
        <pc:graphicFrameChg chg="mod modGraphic">
          <ac:chgData name="김두현(팬택씨앤아이)" userId="76c7f840-c13a-4d84-9bbf-42e1a2a8ca9d" providerId="ADAL" clId="{0A19CDF3-1B25-4226-9E6F-5B494EA4715F}" dt="2021-12-09T02:32:40.738" v="339" actId="14100"/>
          <ac:graphicFrameMkLst>
            <pc:docMk/>
            <pc:sldMk cId="1164069231" sldId="411"/>
            <ac:graphicFrameMk id="23" creationId="{C1E84BDD-DF6F-46BC-A869-FBADFC2FBBDA}"/>
          </ac:graphicFrameMkLst>
        </pc:graphicFrameChg>
      </pc:sldChg>
      <pc:sldChg chg="modSp add del">
        <pc:chgData name="김두현(팬택씨앤아이)" userId="76c7f840-c13a-4d84-9bbf-42e1a2a8ca9d" providerId="ADAL" clId="{0A19CDF3-1B25-4226-9E6F-5B494EA4715F}" dt="2021-12-09T02:33:12.771" v="364" actId="20577"/>
        <pc:sldMkLst>
          <pc:docMk/>
          <pc:sldMk cId="3176982789" sldId="412"/>
        </pc:sldMkLst>
        <pc:spChg chg="mod">
          <ac:chgData name="김두현(팬택씨앤아이)" userId="76c7f840-c13a-4d84-9bbf-42e1a2a8ca9d" providerId="ADAL" clId="{0A19CDF3-1B25-4226-9E6F-5B494EA4715F}" dt="2021-12-09T02:20:07.276" v="204" actId="20577"/>
          <ac:spMkLst>
            <pc:docMk/>
            <pc:sldMk cId="3176982789" sldId="412"/>
            <ac:spMk id="9" creationId="{00000000-0000-0000-0000-000000000000}"/>
          </ac:spMkLst>
        </pc:spChg>
        <pc:graphicFrameChg chg="mod modGraphic">
          <ac:chgData name="김두현(팬택씨앤아이)" userId="76c7f840-c13a-4d84-9bbf-42e1a2a8ca9d" providerId="ADAL" clId="{0A19CDF3-1B25-4226-9E6F-5B494EA4715F}" dt="2021-12-09T02:33:12.771" v="364" actId="20577"/>
          <ac:graphicFrameMkLst>
            <pc:docMk/>
            <pc:sldMk cId="3176982789" sldId="412"/>
            <ac:graphicFrameMk id="23" creationId="{C1E84BDD-DF6F-46BC-A869-FBADFC2FBBDA}"/>
          </ac:graphicFrameMkLst>
        </pc:graphicFrameChg>
      </pc:sldChg>
      <pc:sldChg chg="modSp">
        <pc:chgData name="김두현(팬택씨앤아이)" userId="76c7f840-c13a-4d84-9bbf-42e1a2a8ca9d" providerId="ADAL" clId="{0A19CDF3-1B25-4226-9E6F-5B494EA4715F}" dt="2021-12-09T02:24:16.879" v="254" actId="20577"/>
        <pc:sldMkLst>
          <pc:docMk/>
          <pc:sldMk cId="4217295061" sldId="524"/>
        </pc:sldMkLst>
        <pc:graphicFrameChg chg="modGraphic">
          <ac:chgData name="김두현(팬택씨앤아이)" userId="76c7f840-c13a-4d84-9bbf-42e1a2a8ca9d" providerId="ADAL" clId="{0A19CDF3-1B25-4226-9E6F-5B494EA4715F}" dt="2021-12-09T02:22:06.483" v="239" actId="20577"/>
          <ac:graphicFrameMkLst>
            <pc:docMk/>
            <pc:sldMk cId="4217295061" sldId="524"/>
            <ac:graphicFrameMk id="3" creationId="{99B1E54A-3302-42F5-B49F-6E5D93EE1EAB}"/>
          </ac:graphicFrameMkLst>
        </pc:graphicFrameChg>
        <pc:graphicFrameChg chg="modGraphic">
          <ac:chgData name="김두현(팬택씨앤아이)" userId="76c7f840-c13a-4d84-9bbf-42e1a2a8ca9d" providerId="ADAL" clId="{0A19CDF3-1B25-4226-9E6F-5B494EA4715F}" dt="2021-12-09T02:24:16.879" v="254" actId="20577"/>
          <ac:graphicFrameMkLst>
            <pc:docMk/>
            <pc:sldMk cId="4217295061" sldId="524"/>
            <ac:graphicFrameMk id="5" creationId="{D0B6FB49-FD3E-4B0C-B0E4-BBC0E30D781A}"/>
          </ac:graphicFrameMkLst>
        </pc:graphicFrameChg>
        <pc:graphicFrameChg chg="modGraphic">
          <ac:chgData name="김두현(팬택씨앤아이)" userId="76c7f840-c13a-4d84-9bbf-42e1a2a8ca9d" providerId="ADAL" clId="{0A19CDF3-1B25-4226-9E6F-5B494EA4715F}" dt="2021-12-09T02:24:08.722" v="253" actId="20577"/>
          <ac:graphicFrameMkLst>
            <pc:docMk/>
            <pc:sldMk cId="4217295061" sldId="524"/>
            <ac:graphicFrameMk id="9" creationId="{99B1E54A-3302-42F5-B49F-6E5D93EE1EAB}"/>
          </ac:graphicFrameMkLst>
        </pc:graphicFrameChg>
      </pc:sldChg>
      <pc:sldMasterChg chg="modSldLayout">
        <pc:chgData name="김두현(팬택씨앤아이)" userId="76c7f840-c13a-4d84-9bbf-42e1a2a8ca9d" providerId="ADAL" clId="{0A19CDF3-1B25-4226-9E6F-5B494EA4715F}" dt="2021-12-09T02:16:16.393" v="25" actId="478"/>
        <pc:sldMasterMkLst>
          <pc:docMk/>
          <pc:sldMasterMk cId="394954595" sldId="2147483661"/>
        </pc:sldMasterMkLst>
        <pc:sldLayoutChg chg="delSp modSp">
          <pc:chgData name="김두현(팬택씨앤아이)" userId="76c7f840-c13a-4d84-9bbf-42e1a2a8ca9d" providerId="ADAL" clId="{0A19CDF3-1B25-4226-9E6F-5B494EA4715F}" dt="2021-12-09T02:16:16.393" v="25" actId="478"/>
          <pc:sldLayoutMkLst>
            <pc:docMk/>
            <pc:sldMasterMk cId="394954595" sldId="2147483661"/>
            <pc:sldLayoutMk cId="3425196378" sldId="2147483669"/>
          </pc:sldLayoutMkLst>
          <pc:spChg chg="del mod">
            <ac:chgData name="김두현(팬택씨앤아이)" userId="76c7f840-c13a-4d84-9bbf-42e1a2a8ca9d" providerId="ADAL" clId="{0A19CDF3-1B25-4226-9E6F-5B494EA4715F}" dt="2021-12-09T02:16:16.393" v="25" actId="478"/>
            <ac:spMkLst>
              <pc:docMk/>
              <pc:sldMasterMk cId="394954595" sldId="2147483661"/>
              <pc:sldLayoutMk cId="3425196378" sldId="2147483669"/>
              <ac:spMk id="2" creationId="{00000000-0000-0000-0000-000000000000}"/>
            </ac:spMkLst>
          </pc:spChg>
        </pc:sldLayoutChg>
      </pc:sldMasterChg>
      <pc:sldMasterChg chg="del delSldLayout">
        <pc:chgData name="김두현(팬택씨앤아이)" userId="76c7f840-c13a-4d84-9bbf-42e1a2a8ca9d" providerId="ADAL" clId="{0A19CDF3-1B25-4226-9E6F-5B494EA4715F}" dt="2021-12-09T02:15:21.170" v="20" actId="2696"/>
        <pc:sldMasterMkLst>
          <pc:docMk/>
          <pc:sldMasterMk cId="1940340774" sldId="2147483661"/>
        </pc:sldMasterMkLst>
        <pc:sldLayoutChg chg="del">
          <pc:chgData name="김두현(팬택씨앤아이)" userId="76c7f840-c13a-4d84-9bbf-42e1a2a8ca9d" providerId="ADAL" clId="{0A19CDF3-1B25-4226-9E6F-5B494EA4715F}" dt="2021-12-09T02:15:21.154" v="7" actId="2696"/>
          <pc:sldLayoutMkLst>
            <pc:docMk/>
            <pc:sldMasterMk cId="1940340774" sldId="2147483661"/>
            <pc:sldLayoutMk cId="1437906589" sldId="2147483662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54" v="8" actId="2696"/>
          <pc:sldLayoutMkLst>
            <pc:docMk/>
            <pc:sldMasterMk cId="1940340774" sldId="2147483661"/>
            <pc:sldLayoutMk cId="1501935433" sldId="2147483663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54" v="9" actId="2696"/>
          <pc:sldLayoutMkLst>
            <pc:docMk/>
            <pc:sldMasterMk cId="1940340774" sldId="2147483661"/>
            <pc:sldLayoutMk cId="2891818995" sldId="2147483664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54" v="10" actId="2696"/>
          <pc:sldLayoutMkLst>
            <pc:docMk/>
            <pc:sldMasterMk cId="1940340774" sldId="2147483661"/>
            <pc:sldLayoutMk cId="7043934" sldId="2147483665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54" v="11" actId="2696"/>
          <pc:sldLayoutMkLst>
            <pc:docMk/>
            <pc:sldMasterMk cId="1940340774" sldId="2147483661"/>
            <pc:sldLayoutMk cId="2160377456" sldId="2147483666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2" actId="2696"/>
          <pc:sldLayoutMkLst>
            <pc:docMk/>
            <pc:sldMasterMk cId="1940340774" sldId="2147483661"/>
            <pc:sldLayoutMk cId="1671546363" sldId="2147483667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3" actId="2696"/>
          <pc:sldLayoutMkLst>
            <pc:docMk/>
            <pc:sldMasterMk cId="1940340774" sldId="2147483661"/>
            <pc:sldLayoutMk cId="1814521872" sldId="2147483668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4" actId="2696"/>
          <pc:sldLayoutMkLst>
            <pc:docMk/>
            <pc:sldMasterMk cId="1940340774" sldId="2147483661"/>
            <pc:sldLayoutMk cId="624932444" sldId="2147483669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5" actId="2696"/>
          <pc:sldLayoutMkLst>
            <pc:docMk/>
            <pc:sldMasterMk cId="1940340774" sldId="2147483661"/>
            <pc:sldLayoutMk cId="3027295117" sldId="2147483670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6" actId="2696"/>
          <pc:sldLayoutMkLst>
            <pc:docMk/>
            <pc:sldMasterMk cId="1940340774" sldId="2147483661"/>
            <pc:sldLayoutMk cId="1311622209" sldId="2147483671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7" actId="2696"/>
          <pc:sldLayoutMkLst>
            <pc:docMk/>
            <pc:sldMasterMk cId="1940340774" sldId="2147483661"/>
            <pc:sldLayoutMk cId="3930620291" sldId="2147483672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8" actId="2696"/>
          <pc:sldLayoutMkLst>
            <pc:docMk/>
            <pc:sldMasterMk cId="1940340774" sldId="2147483661"/>
            <pc:sldLayoutMk cId="1974555440" sldId="2147483673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9" actId="2696"/>
          <pc:sldLayoutMkLst>
            <pc:docMk/>
            <pc:sldMasterMk cId="1940340774" sldId="2147483661"/>
            <pc:sldLayoutMk cId="3739311999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8DABB-1CB8-4FEC-A4B1-6E9CE81773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7412E-DAEC-4C69-B500-F3A3D2B1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8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4813"/>
          </a:xfrm>
          <a:prstGeom prst="rect">
            <a:avLst/>
          </a:prstGeom>
        </p:spPr>
        <p:txBody>
          <a:bodyPr vert="horz" lIns="90620" tIns="45311" rIns="90620" bIns="453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574" y="1"/>
            <a:ext cx="2918621" cy="494813"/>
          </a:xfrm>
          <a:prstGeom prst="rect">
            <a:avLst/>
          </a:prstGeom>
        </p:spPr>
        <p:txBody>
          <a:bodyPr vert="horz" lIns="90620" tIns="45311" rIns="90620" bIns="45311" rtlCol="0"/>
          <a:lstStyle>
            <a:lvl1pPr algn="r">
              <a:defRPr sz="1200"/>
            </a:lvl1pPr>
          </a:lstStyle>
          <a:p>
            <a:fld id="{F7C17B55-BC51-4CBB-A711-E37219DBC6CC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20" tIns="45311" rIns="90620" bIns="4531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2" y="4747997"/>
            <a:ext cx="5387982" cy="3884437"/>
          </a:xfrm>
          <a:prstGeom prst="rect">
            <a:avLst/>
          </a:prstGeom>
        </p:spPr>
        <p:txBody>
          <a:bodyPr vert="horz" lIns="90620" tIns="45311" rIns="90620" bIns="4531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502"/>
            <a:ext cx="2918621" cy="494813"/>
          </a:xfrm>
          <a:prstGeom prst="rect">
            <a:avLst/>
          </a:prstGeom>
        </p:spPr>
        <p:txBody>
          <a:bodyPr vert="horz" lIns="90620" tIns="45311" rIns="90620" bIns="453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574" y="9371502"/>
            <a:ext cx="2918621" cy="494813"/>
          </a:xfrm>
          <a:prstGeom prst="rect">
            <a:avLst/>
          </a:prstGeom>
        </p:spPr>
        <p:txBody>
          <a:bodyPr vert="horz" lIns="90620" tIns="45311" rIns="90620" bIns="45311" rtlCol="0" anchor="b"/>
          <a:lstStyle>
            <a:lvl1pPr algn="r">
              <a:defRPr sz="1200"/>
            </a:lvl1pPr>
          </a:lstStyle>
          <a:p>
            <a:fld id="{54E3033C-0A27-4B22-9D81-A1755736B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5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71914"/>
            <a:ext cx="9906000" cy="0"/>
          </a:xfrm>
          <a:prstGeom prst="line">
            <a:avLst/>
          </a:prstGeom>
          <a:ln w="38100"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402839"/>
            <a:ext cx="9906000" cy="0"/>
          </a:xfrm>
          <a:prstGeom prst="line">
            <a:avLst/>
          </a:prstGeom>
          <a:ln w="19050" cmpd="dbl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501748" y="6480008"/>
            <a:ext cx="901193" cy="2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6" rIns="91432" bIns="45716"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</a:t>
            </a:r>
            <a:r>
              <a:rPr kumimoji="0" lang="en-US" altLang="ko-KR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fld id="{801FEFD9-9C7C-4B4C-A6EB-56B892D2A860}" type="slidenum">
              <a:rPr kumimoji="0"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ctr" eaLnBrk="0" latinLnBrk="0" hangingPunct="0"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/11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0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9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7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3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3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4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0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5377-1A72-4428-B1E0-0EF4A05475FB}" type="datetimeFigureOut">
              <a:rPr lang="ko-KR" altLang="en-US" smtClean="0"/>
              <a:pPr/>
              <a:t>2023-06-14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4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8974" y="178130"/>
            <a:ext cx="9607032" cy="6480720"/>
          </a:xfrm>
          <a:prstGeom prst="rect">
            <a:avLst/>
          </a:prstGeom>
          <a:noFill/>
          <a:ln w="38100"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8439" y="2074906"/>
            <a:ext cx="7320174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+mn-ea"/>
              </a:rPr>
              <a:t>OK Plaza </a:t>
            </a:r>
            <a:r>
              <a:rPr lang="ko-KR" altLang="en-US" sz="2400" b="1" dirty="0" smtClean="0">
                <a:solidFill>
                  <a:schemeClr val="tx1"/>
                </a:solidFill>
                <a:latin typeface="+mn-ea"/>
              </a:rPr>
              <a:t>안정성 강화 프로젝트</a:t>
            </a:r>
            <a:endParaRPr lang="ko-KR" altLang="en-US" sz="2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263188" y="2132856"/>
            <a:ext cx="7379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263188" y="3232434"/>
            <a:ext cx="737906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893900" y="4437112"/>
            <a:ext cx="208823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2023.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06. 14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47286" y="5301208"/>
            <a:ext cx="400091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2200" b="1" dirty="0" err="1" smtClean="0">
                <a:solidFill>
                  <a:schemeClr val="tx1"/>
                </a:solidFill>
              </a:rPr>
              <a:t>혁신팀</a:t>
            </a:r>
            <a:endParaRPr lang="ko-KR" altLang="en-US" sz="2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003620" y="332656"/>
            <a:ext cx="25623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i="1" dirty="0">
                <a:solidFill>
                  <a:srgbClr val="FF0000"/>
                </a:solidFill>
              </a:rPr>
              <a:t>Confidential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EC2CFB34-7329-4C91-9FAD-B0162521A209}"/>
              </a:ext>
            </a:extLst>
          </p:cNvPr>
          <p:cNvSpPr txBox="1"/>
          <p:nvPr/>
        </p:nvSpPr>
        <p:spPr>
          <a:xfrm>
            <a:off x="488504" y="764704"/>
            <a:ext cx="4032448" cy="2950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74295" tIns="37148" rIns="74295" bIns="37148" anchor="t" anchorCtr="0" compatLnSpc="1">
            <a:spAutoFit/>
          </a:bodyPr>
          <a:lstStyle/>
          <a:p>
            <a:pPr>
              <a:lnSpc>
                <a:spcPct val="130000"/>
              </a:lnSpc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100" b="1" dirty="0">
                <a:latin typeface="+mn-ea"/>
              </a:rPr>
              <a:t>▣</a:t>
            </a:r>
            <a:r>
              <a:rPr lang="ko-KR" altLang="en-US" sz="1100" b="1" kern="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altLang="ko-KR" sz="1100" b="1" kern="0" dirty="0">
                <a:solidFill>
                  <a:srgbClr val="000000"/>
                </a:solidFill>
                <a:cs typeface="Arial"/>
              </a:rPr>
              <a:t>OK Plaza </a:t>
            </a:r>
            <a:r>
              <a:rPr lang="ko-KR" altLang="en-US" sz="1100" b="1" kern="0" dirty="0" smtClean="0">
                <a:solidFill>
                  <a:srgbClr val="000000"/>
                </a:solidFill>
                <a:cs typeface="Arial"/>
              </a:rPr>
              <a:t>안정성 강화 </a:t>
            </a:r>
            <a:r>
              <a:rPr lang="ko-KR" altLang="en-US" sz="1100" b="1" kern="0" dirty="0" smtClean="0">
                <a:solidFill>
                  <a:srgbClr val="000000"/>
                </a:solidFill>
                <a:cs typeface="Arial"/>
              </a:rPr>
              <a:t>프로젝트 일정</a:t>
            </a:r>
            <a:endParaRPr lang="en-US" altLang="ko-KR" sz="1100" b="1" kern="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Ⅱ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안정성 강화 프로젝트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2C7F561A-774A-4C27-AFA5-2CC0A7BDB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07847"/>
              </p:ext>
            </p:extLst>
          </p:nvPr>
        </p:nvGraphicFramePr>
        <p:xfrm>
          <a:off x="1267090" y="1819066"/>
          <a:ext cx="7790365" cy="3424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3255">
                  <a:extLst>
                    <a:ext uri="{9D8B030D-6E8A-4147-A177-3AD203B41FA5}">
                      <a16:colId xmlns:a16="http://schemas.microsoft.com/office/drawing/2014/main" val="3160778622"/>
                    </a:ext>
                  </a:extLst>
                </a:gridCol>
                <a:gridCol w="653255">
                  <a:extLst>
                    <a:ext uri="{9D8B030D-6E8A-4147-A177-3AD203B41FA5}">
                      <a16:colId xmlns:a16="http://schemas.microsoft.com/office/drawing/2014/main" val="1286831776"/>
                    </a:ext>
                  </a:extLst>
                </a:gridCol>
                <a:gridCol w="653255">
                  <a:extLst>
                    <a:ext uri="{9D8B030D-6E8A-4147-A177-3AD203B41FA5}">
                      <a16:colId xmlns:a16="http://schemas.microsoft.com/office/drawing/2014/main" val="2800179027"/>
                    </a:ext>
                  </a:extLst>
                </a:gridCol>
                <a:gridCol w="653255">
                  <a:extLst>
                    <a:ext uri="{9D8B030D-6E8A-4147-A177-3AD203B41FA5}">
                      <a16:colId xmlns:a16="http://schemas.microsoft.com/office/drawing/2014/main" val="620100472"/>
                    </a:ext>
                  </a:extLst>
                </a:gridCol>
                <a:gridCol w="653255">
                  <a:extLst>
                    <a:ext uri="{9D8B030D-6E8A-4147-A177-3AD203B41FA5}">
                      <a16:colId xmlns:a16="http://schemas.microsoft.com/office/drawing/2014/main" val="3528180714"/>
                    </a:ext>
                  </a:extLst>
                </a:gridCol>
                <a:gridCol w="653255">
                  <a:extLst>
                    <a:ext uri="{9D8B030D-6E8A-4147-A177-3AD203B41FA5}">
                      <a16:colId xmlns:a16="http://schemas.microsoft.com/office/drawing/2014/main" val="1726305235"/>
                    </a:ext>
                  </a:extLst>
                </a:gridCol>
                <a:gridCol w="793268">
                  <a:extLst>
                    <a:ext uri="{9D8B030D-6E8A-4147-A177-3AD203B41FA5}">
                      <a16:colId xmlns:a16="http://schemas.microsoft.com/office/drawing/2014/main" val="1265202541"/>
                    </a:ext>
                  </a:extLst>
                </a:gridCol>
              </a:tblGrid>
              <a:tr h="2070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 간</a:t>
                      </a: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6" marR="7199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6" marR="7199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6" marR="7199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6" marR="7199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090">
                <a:tc vMerge="1"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lnSpc>
                          <a:spcPct val="110000"/>
                        </a:lnSpc>
                        <a:spcBef>
                          <a:spcPts val="200"/>
                        </a:spcBef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6" marR="7199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1.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프로젝트 관리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2023.05.22 ~ 2023.11.30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1.1 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프로젝트 계획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팀 구성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132146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1.2 </a:t>
                      </a:r>
                      <a:r>
                        <a:rPr lang="ko-KR" altLang="en-US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요구사항 분석 및 설계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Wingdings 2" panose="05020102010507070707" pitchFamily="18" charset="2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필요기능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분석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</a:t>
                      </a:r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화면설계</a:t>
                      </a: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981944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1.3 </a:t>
                      </a:r>
                      <a:r>
                        <a:rPr lang="ko-KR" altLang="en-US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구현</a:t>
                      </a:r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 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Wingdings 2" panose="05020102010507070707" pitchFamily="18" charset="2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개발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701953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1.4 </a:t>
                      </a:r>
                      <a:r>
                        <a:rPr lang="ko-KR" altLang="en-US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구현 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Wingdings 2" panose="05020102010507070707" pitchFamily="18" charset="2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데이터 정제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(data cleansing)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0812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1.5</a:t>
                      </a:r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시험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Wingdings 2" panose="05020102010507070707" pitchFamily="18" charset="2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기능 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Test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613514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2.  </a:t>
                      </a:r>
                      <a:r>
                        <a:rPr lang="ko-KR" altLang="en-US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인프라 구성</a:t>
                      </a:r>
                      <a:r>
                        <a:rPr lang="en-US" altLang="ko-KR" sz="7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(HW/SW)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 2" panose="05020102010507070707" pitchFamily="18" charset="2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Infra 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구성 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방향 협의</a:t>
                      </a:r>
                      <a:r>
                        <a:rPr lang="en-US" altLang="ko-KR" sz="700" b="1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계약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868964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2.1</a:t>
                      </a:r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서버 구성 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Wingdings 2" panose="05020102010507070707" pitchFamily="18" charset="2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설치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1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AWS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 동일 환경 구성</a:t>
                      </a:r>
                      <a:endParaRPr lang="en-US" altLang="ko-KR" sz="700" b="1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네트워크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이중화 구성 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(L4 </a:t>
                      </a:r>
                      <a:r>
                        <a:rPr lang="ko-KR" altLang="en-US" sz="700" b="1" baseline="0" dirty="0" smtClean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700" b="1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27071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3.1</a:t>
                      </a:r>
                      <a:r>
                        <a:rPr lang="en-US" altLang="ko-KR" sz="7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 </a:t>
                      </a:r>
                      <a:r>
                        <a:rPr lang="ko-KR" altLang="en-US" sz="700" b="1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전환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Wingdings 2" panose="05020102010507070707" pitchFamily="18" charset="2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700" b="1" dirty="0" smtClean="0">
                          <a:latin typeface="+mn-ea"/>
                          <a:ea typeface="+mn-ea"/>
                        </a:rPr>
                        <a:t>서비스 이전 및 안정화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350939"/>
                  </a:ext>
                </a:extLst>
              </a:tr>
              <a:tr h="289543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ko-KR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3.2 </a:t>
                      </a:r>
                      <a:r>
                        <a:rPr lang="ko-KR" altLang="en-US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운영</a:t>
                      </a:r>
                      <a:r>
                        <a:rPr lang="en-US" altLang="ko-KR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인수인계</a:t>
                      </a:r>
                      <a:r>
                        <a:rPr lang="en-US" altLang="ko-KR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/</a:t>
                      </a:r>
                      <a:r>
                        <a:rPr lang="ko-KR" altLang="en-US" sz="700" b="1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Wingdings 2" panose="05020102010507070707" pitchFamily="18" charset="2"/>
                        </a:rPr>
                        <a:t>검수</a:t>
                      </a:r>
                      <a:endParaRPr lang="en-US" altLang="ko-KR" sz="700" b="1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Wingdings 2" panose="05020102010507070707" pitchFamily="18" charset="2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안정화 및 최종 오픈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spcBef>
                          <a:spcPts val="200"/>
                        </a:spcBef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8497" marR="58497" marT="29250" marB="2925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79535"/>
                  </a:ext>
                </a:extLst>
              </a:tr>
            </a:tbl>
          </a:graphicData>
        </a:graphic>
      </p:graphicFrame>
      <p:sp>
        <p:nvSpPr>
          <p:cNvPr id="49" name="Rectangle 10">
            <a:extLst>
              <a:ext uri="{FF2B5EF4-FFF2-40B4-BE49-F238E27FC236}">
                <a16:creationId xmlns:a16="http://schemas.microsoft.com/office/drawing/2014/main" id="{92C70C6E-D269-453F-8E9E-9FA0B98B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37" y="1539762"/>
            <a:ext cx="181347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ko-KR" sz="894" b="1" dirty="0">
                <a:latin typeface="+mn-ea"/>
              </a:rPr>
              <a:t>[ </a:t>
            </a:r>
            <a:r>
              <a:rPr lang="ko-KR" altLang="en-US" sz="894" b="1" dirty="0">
                <a:latin typeface="+mn-ea"/>
              </a:rPr>
              <a:t>프로젝트 </a:t>
            </a:r>
            <a:r>
              <a:rPr lang="ko-KR" altLang="en-US" sz="894" b="1" dirty="0" smtClean="0">
                <a:latin typeface="+mn-ea"/>
              </a:rPr>
              <a:t>수행 일정 </a:t>
            </a:r>
            <a:r>
              <a:rPr lang="en-US" altLang="ko-KR" sz="894" b="1" dirty="0">
                <a:latin typeface="+mn-ea"/>
              </a:rPr>
              <a:t>]</a:t>
            </a:r>
            <a:endParaRPr lang="ko-KR" altLang="en-US" sz="894" b="1" dirty="0">
              <a:latin typeface="+mn-ea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C501A7A-FB5C-47E6-BC9F-6ABF279BD367}"/>
              </a:ext>
            </a:extLst>
          </p:cNvPr>
          <p:cNvCxnSpPr>
            <a:cxnSpLocks/>
          </p:cNvCxnSpPr>
          <p:nvPr/>
        </p:nvCxnSpPr>
        <p:spPr bwMode="auto">
          <a:xfrm>
            <a:off x="4349738" y="2373819"/>
            <a:ext cx="3888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C501A7A-FB5C-47E6-BC9F-6ABF279BD367}"/>
              </a:ext>
            </a:extLst>
          </p:cNvPr>
          <p:cNvCxnSpPr>
            <a:cxnSpLocks/>
          </p:cNvCxnSpPr>
          <p:nvPr/>
        </p:nvCxnSpPr>
        <p:spPr bwMode="auto">
          <a:xfrm>
            <a:off x="4998417" y="3251733"/>
            <a:ext cx="100491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C501A7A-FB5C-47E6-BC9F-6ABF279BD367}"/>
              </a:ext>
            </a:extLst>
          </p:cNvPr>
          <p:cNvCxnSpPr>
            <a:cxnSpLocks/>
          </p:cNvCxnSpPr>
          <p:nvPr/>
        </p:nvCxnSpPr>
        <p:spPr bwMode="auto">
          <a:xfrm>
            <a:off x="6952598" y="4802057"/>
            <a:ext cx="32019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사각형 설명선 60"/>
          <p:cNvSpPr/>
          <p:nvPr/>
        </p:nvSpPr>
        <p:spPr>
          <a:xfrm>
            <a:off x="7424452" y="5367912"/>
            <a:ext cx="696900" cy="332092"/>
          </a:xfrm>
          <a:prstGeom prst="wedgeRectCallout">
            <a:avLst>
              <a:gd name="adj1" fmla="val -33280"/>
              <a:gd name="adj2" fmla="val -8673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17000" tIns="58500" rIns="11700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46250" indent="-146250" algn="just">
              <a:lnSpc>
                <a:spcPct val="150000"/>
              </a:lnSpc>
              <a:spcBef>
                <a:spcPts val="163"/>
              </a:spcBef>
              <a:buFont typeface="Wingdings" panose="05000000000000000000" pitchFamily="2" charset="2"/>
              <a:buChar char="§"/>
            </a:pPr>
            <a:endParaRPr lang="ko-KR" altLang="en-US" sz="1138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501A7A-FB5C-47E6-BC9F-6ABF279BD367}"/>
              </a:ext>
            </a:extLst>
          </p:cNvPr>
          <p:cNvCxnSpPr>
            <a:cxnSpLocks/>
          </p:cNvCxnSpPr>
          <p:nvPr/>
        </p:nvCxnSpPr>
        <p:spPr bwMode="auto">
          <a:xfrm>
            <a:off x="7240630" y="5084985"/>
            <a:ext cx="35221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C501A7A-FB5C-47E6-BC9F-6ABF279BD367}"/>
              </a:ext>
            </a:extLst>
          </p:cNvPr>
          <p:cNvCxnSpPr>
            <a:cxnSpLocks/>
          </p:cNvCxnSpPr>
          <p:nvPr/>
        </p:nvCxnSpPr>
        <p:spPr bwMode="auto">
          <a:xfrm>
            <a:off x="6304526" y="3835423"/>
            <a:ext cx="64807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C501A7A-FB5C-47E6-BC9F-6ABF279BD367}"/>
              </a:ext>
            </a:extLst>
          </p:cNvPr>
          <p:cNvCxnSpPr>
            <a:cxnSpLocks/>
          </p:cNvCxnSpPr>
          <p:nvPr/>
        </p:nvCxnSpPr>
        <p:spPr bwMode="auto">
          <a:xfrm>
            <a:off x="4994139" y="2955387"/>
            <a:ext cx="648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C501A7A-FB5C-47E6-BC9F-6ABF279BD367}"/>
              </a:ext>
            </a:extLst>
          </p:cNvPr>
          <p:cNvCxnSpPr>
            <a:cxnSpLocks/>
          </p:cNvCxnSpPr>
          <p:nvPr/>
        </p:nvCxnSpPr>
        <p:spPr bwMode="auto">
          <a:xfrm>
            <a:off x="4808984" y="2667355"/>
            <a:ext cx="18942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C501A7A-FB5C-47E6-BC9F-6ABF279BD367}"/>
              </a:ext>
            </a:extLst>
          </p:cNvPr>
          <p:cNvCxnSpPr>
            <a:cxnSpLocks/>
          </p:cNvCxnSpPr>
          <p:nvPr/>
        </p:nvCxnSpPr>
        <p:spPr bwMode="auto">
          <a:xfrm>
            <a:off x="5260779" y="3537536"/>
            <a:ext cx="100491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B8A1FA4-0AD0-45CD-8930-B71CED9A8F1D}"/>
              </a:ext>
            </a:extLst>
          </p:cNvPr>
          <p:cNvCxnSpPr/>
          <p:nvPr/>
        </p:nvCxnSpPr>
        <p:spPr bwMode="auto">
          <a:xfrm>
            <a:off x="4808984" y="4112016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501A7A-FB5C-47E6-BC9F-6ABF279BD367}"/>
              </a:ext>
            </a:extLst>
          </p:cNvPr>
          <p:cNvCxnSpPr>
            <a:cxnSpLocks/>
          </p:cNvCxnSpPr>
          <p:nvPr/>
        </p:nvCxnSpPr>
        <p:spPr bwMode="auto">
          <a:xfrm>
            <a:off x="4994139" y="4470364"/>
            <a:ext cx="648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356294" y="5375325"/>
            <a:ext cx="813913" cy="317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31" b="1" dirty="0"/>
              <a:t>오픈 </a:t>
            </a:r>
            <a:endParaRPr lang="en-US" altLang="ko-KR" sz="731" b="1" dirty="0" smtClean="0"/>
          </a:p>
          <a:p>
            <a:pPr algn="ctr"/>
            <a:r>
              <a:rPr lang="en-US" altLang="ko-KR" sz="731" b="1" dirty="0" smtClean="0"/>
              <a:t>(10</a:t>
            </a:r>
            <a:r>
              <a:rPr lang="ko-KR" altLang="en-US" sz="731" b="1" dirty="0" smtClean="0"/>
              <a:t>월 </a:t>
            </a:r>
            <a:r>
              <a:rPr lang="ko-KR" altLang="en-US" sz="731" b="1" dirty="0"/>
              <a:t>예상</a:t>
            </a:r>
            <a:r>
              <a:rPr lang="en-US" altLang="ko-KR" sz="731" b="1" dirty="0"/>
              <a:t>)</a:t>
            </a:r>
            <a:endParaRPr lang="ko-KR" altLang="en-US" sz="731" b="1" dirty="0"/>
          </a:p>
        </p:txBody>
      </p:sp>
    </p:spTree>
    <p:extLst>
      <p:ext uri="{BB962C8B-B14F-4D97-AF65-F5344CB8AC3E}">
        <p14:creationId xmlns:p14="http://schemas.microsoft.com/office/powerpoint/2010/main" val="37879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noFill/>
        </a:ln>
      </a:spPr>
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000" indent="-180000" algn="just">
          <a:lnSpc>
            <a:spcPct val="150000"/>
          </a:lnSpc>
          <a:spcBef>
            <a:spcPts val="200"/>
          </a:spcBef>
          <a:buFont typeface="Wingdings" panose="05000000000000000000" pitchFamily="2" charset="2"/>
          <a:buChar char="§"/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DC62FC7EB66E0449F7EF728B85EADD5" ma:contentTypeVersion="10" ma:contentTypeDescription="새 문서를 만듭니다." ma:contentTypeScope="" ma:versionID="97a3ccc8dac9106ea6f8ef502a6a03e0">
  <xsd:schema xmlns:xsd="http://www.w3.org/2001/XMLSchema" xmlns:xs="http://www.w3.org/2001/XMLSchema" xmlns:p="http://schemas.microsoft.com/office/2006/metadata/properties" xmlns:ns3="0357f2d3-94c9-4c99-960e-301543e5a5fe" targetNamespace="http://schemas.microsoft.com/office/2006/metadata/properties" ma:root="true" ma:fieldsID="886e01c47371beb40f3a246eb1e1a5ed" ns3:_="">
    <xsd:import namespace="0357f2d3-94c9-4c99-960e-301543e5a5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7f2d3-94c9-4c99-960e-301543e5a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229D26-B96A-4304-8896-2DB064EAC09C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357f2d3-94c9-4c99-960e-301543e5a5f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E7967C-523C-4EB4-836B-D4FDF944C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57f2d3-94c9-4c99-960e-301543e5a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46B0CF-57A5-4C56-938D-2720C1890E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31474</TotalTime>
  <Words>128</Words>
  <Application>Microsoft Office PowerPoint</Application>
  <PresentationFormat>A4 용지(210x297mm)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Wingdings</vt:lpstr>
      <vt:lpstr>Wingdings 2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SKCIS</cp:lastModifiedBy>
  <cp:revision>1576</cp:revision>
  <cp:lastPrinted>2022-12-05T02:21:20Z</cp:lastPrinted>
  <dcterms:created xsi:type="dcterms:W3CDTF">2017-10-10T08:42:59Z</dcterms:created>
  <dcterms:modified xsi:type="dcterms:W3CDTF">2023-06-14T08:33:29Z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4">
    <vt:lpwstr>0x010100ADC62FC7EB66E0449F7EF728B85EADD5</vt:lpwstr>
  </property>
  <property fmtid="{D5CDD505-2E9C-101B-9397-08002B2CF9AE}" name="Fasoo_Trace_ID" pid="5">
    <vt:lpwstr>eyJub2RlMSI6eyJkc2QiOiIwMDAwMDAwMDAwMDAwMDAwIiwibG9nVGltZSI6IjIwMjMtMDUtMjJUMDE6Mzc6NTdaIiwicElEIjoyMDQ4LCJ0cmFjZUlkIjoiQjFCMTE2Q0IyMDQxNEZFMzk5QUYwQ0NEQUZEMEJFRDQiLCJ1c2VyQ29kZSI6IkgyMzAwMiJ9LCJub2RlMiI6eyJkc2QiOiIwMTAwMDAwMDAwMDAyODE3IiwibG9nVGltZSI6IjIwMjMtMDUtMjJUMDE6NDY6MzdaIiwicElEIjoxLCJ0cmFjZUlkIjoiN0M0NDA2NDI0NTdFNEM0NUFCMzU3MUU3NUY4OTU0QTUiLCJ1c2VyQ29kZSI6IkgyMzAwMiJ9LCJub2RlMyI6eyJkc2QiOiIwMDAwMDAwMDAwMDAwMDAwIiwibG9nVGltZSI6IjIwMjMtMDUtMjJUMDE6NDY6NDZaIiwicElEIjoyMDQ4LCJ0cmFjZUlkIjoiQUVEMTRDRTJFQTVGNEIxRUE2MDFENERERDg2OEQ0NjciLCJ1c2VyQ29kZSI6IkgyMzAwMiJ9LCJub2RlNCI6eyJkc2QiOiIwMTAwMDAwMDAwMDAyODE3IiwibG9nVGltZSI6IjIwMjMtMDYtMTRUMDg6MjY6MDFaIiwicElEIjoxLCJ0cmFjZUlkIjoiNEM2QjMxQjU0MjE1NDVGODlBMzQ5RkY5REZCODVCNUIiLCJ1c2VyQ29kZSI6IkgyMzAwMiJ9LCJub2RlNSI6eyJkc2QiOiIwMDAwMDAwMDAwMDAwMDAwIiwibG9nVGltZSI6IjIwMjMtMDYtMTRUMDg6MzY6MjlaIiwicElEIjoyMDQ4LCJ0cmFjZUlkIjoiODQ0NjgxOThDOEJENDM4Nzg3OTAyOThBQzcwRURCRkQiLCJ1c2VyQ29kZSI6IkgyMzAwMiJ9LCJub2RlQ291bnQiOjZ9</vt:lpwstr>
  </property>
</Properties>
</file>