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324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93" d="100"/>
          <a:sy n="93" d="100"/>
        </p:scale>
        <p:origin x="102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DC9-5677-4746-8275-9CA968FE7801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A0D-C323-44E0-BCE0-911FE94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841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DC9-5677-4746-8275-9CA968FE7801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A0D-C323-44E0-BCE0-911FE94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505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DC9-5677-4746-8275-9CA968FE7801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A0D-C323-44E0-BCE0-911FE94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665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DC9-5677-4746-8275-9CA968FE7801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A0D-C323-44E0-BCE0-911FE94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681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DC9-5677-4746-8275-9CA968FE7801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A0D-C323-44E0-BCE0-911FE94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495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DC9-5677-4746-8275-9CA968FE7801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A0D-C323-44E0-BCE0-911FE94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3756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DC9-5677-4746-8275-9CA968FE7801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A0D-C323-44E0-BCE0-911FE94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997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DC9-5677-4746-8275-9CA968FE7801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A0D-C323-44E0-BCE0-911FE94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172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DC9-5677-4746-8275-9CA968FE7801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A0D-C323-44E0-BCE0-911FE94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08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DC9-5677-4746-8275-9CA968FE7801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A0D-C323-44E0-BCE0-911FE94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195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60DC9-5677-4746-8275-9CA968FE7801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5CAA0D-C323-44E0-BCE0-911FE94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348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60DC9-5677-4746-8275-9CA968FE7801}" type="datetimeFigureOut">
              <a:rPr lang="ko-KR" altLang="en-US" smtClean="0"/>
              <a:t>2023-11-29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5CAA0D-C323-44E0-BCE0-911FE94ED70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838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839074" y="616451"/>
            <a:ext cx="8568647" cy="566106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1839074" y="616451"/>
            <a:ext cx="8568647" cy="924675"/>
          </a:xfrm>
          <a:prstGeom prst="rect">
            <a:avLst/>
          </a:prstGeom>
          <a:solidFill>
            <a:srgbClr val="F5324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700426" y="886496"/>
            <a:ext cx="28459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b="1" dirty="0" smtClean="0">
                <a:solidFill>
                  <a:schemeClr val="bg1"/>
                </a:solidFill>
              </a:rPr>
              <a:t>도메인 변경 안내</a:t>
            </a:r>
            <a:endParaRPr lang="ko-KR" altLang="en-US" sz="2500" b="1" dirty="0">
              <a:solidFill>
                <a:schemeClr val="bg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14427" y="1952093"/>
            <a:ext cx="75206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안녕하세요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 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Homs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관리자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입니다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</a:p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기존에 사용하시던 도메인 </a:t>
            </a:r>
            <a:r>
              <a:rPr lang="en-US" altLang="ko-KR" sz="1600" b="1" dirty="0" smtClean="0">
                <a:solidFill>
                  <a:schemeClr val="accent1"/>
                </a:solidFill>
                <a:latin typeface="+mn-ea"/>
              </a:rPr>
              <a:t>Homs.skbroadband.com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</a:p>
          <a:p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대신 새 도메인 </a:t>
            </a:r>
            <a:r>
              <a:rPr lang="en-US" altLang="ko-KR" sz="1600" b="1" u="sng" dirty="0" smtClean="0">
                <a:solidFill>
                  <a:schemeClr val="accent1"/>
                </a:solidFill>
                <a:latin typeface="+mn-ea"/>
              </a:rPr>
              <a:t>Homs.biz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으로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 </a:t>
            </a:r>
            <a:r>
              <a:rPr lang="ko-KR" altLang="en-US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변경되었습니다</a:t>
            </a:r>
            <a:r>
              <a:rPr lang="en-US" altLang="ko-KR" sz="1600" b="1" dirty="0" smtClean="0">
                <a:solidFill>
                  <a:schemeClr val="bg1">
                    <a:lumMod val="50000"/>
                  </a:schemeClr>
                </a:solidFill>
                <a:latin typeface="+mn-ea"/>
              </a:rPr>
              <a:t>.</a:t>
            </a:r>
            <a:endParaRPr lang="ko-KR" altLang="en-US" sz="1600" b="1" u="sng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311686" y="3097661"/>
            <a:ext cx="7726166" cy="1046393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모서리가 둥근 직사각형 9"/>
          <p:cNvSpPr/>
          <p:nvPr/>
        </p:nvSpPr>
        <p:spPr>
          <a:xfrm>
            <a:off x="2887896" y="3456400"/>
            <a:ext cx="872452" cy="3972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chemeClr val="tx1"/>
                </a:solidFill>
              </a:rPr>
              <a:t>기존</a:t>
            </a:r>
            <a:endParaRPr lang="ko-KR" altLang="en-US" sz="1500" b="1" dirty="0">
              <a:solidFill>
                <a:schemeClr val="tx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821993" y="3493450"/>
            <a:ext cx="241442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dirty="0" smtClean="0"/>
              <a:t>Homs.skbroadband.com</a:t>
            </a:r>
            <a:endParaRPr lang="ko-KR" altLang="en-US" sz="1500" dirty="0"/>
          </a:p>
        </p:txBody>
      </p:sp>
      <p:sp>
        <p:nvSpPr>
          <p:cNvPr id="12" name="오른쪽 화살표 11"/>
          <p:cNvSpPr/>
          <p:nvPr/>
        </p:nvSpPr>
        <p:spPr>
          <a:xfrm>
            <a:off x="6195316" y="3493450"/>
            <a:ext cx="380144" cy="323165"/>
          </a:xfrm>
          <a:prstGeom prst="righ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792075" y="3456400"/>
            <a:ext cx="872452" cy="397267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9050">
            <a:solidFill>
              <a:srgbClr val="F53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500" b="1" dirty="0" smtClean="0">
                <a:solidFill>
                  <a:srgbClr val="FF0000"/>
                </a:solidFill>
              </a:rPr>
              <a:t>변경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767269" y="3493450"/>
            <a:ext cx="1366458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500" b="1" u="sng" dirty="0" smtClean="0">
                <a:solidFill>
                  <a:srgbClr val="FF0000"/>
                </a:solidFill>
              </a:rPr>
              <a:t>Homs.biz</a:t>
            </a:r>
            <a:endParaRPr lang="ko-KR" altLang="en-US" sz="1500" b="1" u="sng" dirty="0">
              <a:solidFill>
                <a:srgbClr val="FF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434974" y="4393549"/>
            <a:ext cx="7520683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기존 도메인은 </a:t>
            </a:r>
            <a:r>
              <a:rPr lang="en-US" altLang="ko-KR" sz="1500" b="1" u="sng" dirty="0" smtClean="0">
                <a:solidFill>
                  <a:srgbClr val="FF0000"/>
                </a:solidFill>
              </a:rPr>
              <a:t>12</a:t>
            </a:r>
            <a:r>
              <a:rPr lang="ko-KR" altLang="en-US" sz="1500" b="1" u="sng" dirty="0" smtClean="0">
                <a:solidFill>
                  <a:srgbClr val="FF0000"/>
                </a:solidFill>
              </a:rPr>
              <a:t>월 </a:t>
            </a:r>
            <a:r>
              <a:rPr lang="en-US" altLang="ko-KR" sz="1500" b="1" u="sng" dirty="0" smtClean="0">
                <a:solidFill>
                  <a:srgbClr val="FF0000"/>
                </a:solidFill>
              </a:rPr>
              <a:t>15</a:t>
            </a:r>
            <a:r>
              <a:rPr lang="ko-KR" altLang="en-US" sz="1500" b="1" u="sng" dirty="0" smtClean="0">
                <a:solidFill>
                  <a:srgbClr val="FF0000"/>
                </a:solidFill>
              </a:rPr>
              <a:t>일</a:t>
            </a:r>
            <a:r>
              <a:rPr lang="en-US" altLang="ko-KR" sz="1500" b="1" u="sng" dirty="0" smtClean="0">
                <a:solidFill>
                  <a:srgbClr val="FF0000"/>
                </a:solidFill>
              </a:rPr>
              <a:t>(</a:t>
            </a:r>
            <a:r>
              <a:rPr lang="ko-KR" altLang="en-US" sz="1500" b="1" u="sng" dirty="0" smtClean="0">
                <a:solidFill>
                  <a:srgbClr val="FF0000"/>
                </a:solidFill>
              </a:rPr>
              <a:t>금</a:t>
            </a:r>
            <a:r>
              <a:rPr lang="en-US" altLang="ko-KR" sz="1500" b="1" u="sng" dirty="0" smtClean="0">
                <a:solidFill>
                  <a:srgbClr val="FF0000"/>
                </a:solidFill>
              </a:rPr>
              <a:t>) </a:t>
            </a:r>
            <a:r>
              <a:rPr lang="ko-KR" altLang="en-US" sz="1500" b="1" u="sng" dirty="0" smtClean="0">
                <a:solidFill>
                  <a:srgbClr val="FF0000"/>
                </a:solidFill>
              </a:rPr>
              <a:t>이후 접속이 불가</a:t>
            </a: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 하오니</a:t>
            </a:r>
            <a:r>
              <a:rPr lang="en-US" altLang="ko-KR" sz="15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이점 유의해 주시기 바랍니다</a:t>
            </a:r>
            <a:r>
              <a:rPr lang="en-US" altLang="ko-KR" sz="1500" b="1" dirty="0" smtClean="0">
                <a:solidFill>
                  <a:schemeClr val="bg1">
                    <a:lumMod val="50000"/>
                  </a:schemeClr>
                </a:solidFill>
              </a:rPr>
              <a:t>. (</a:t>
            </a: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기존 </a:t>
            </a:r>
            <a:r>
              <a:rPr lang="en-US" altLang="ko-KR" sz="1500" b="1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즐겨찾기</a:t>
            </a:r>
            <a:r>
              <a:rPr lang="en-US" altLang="ko-KR" sz="1500" b="1" dirty="0" smtClean="0">
                <a:solidFill>
                  <a:schemeClr val="bg1">
                    <a:lumMod val="50000"/>
                  </a:schemeClr>
                </a:solidFill>
              </a:rPr>
              <a:t>“ </a:t>
            </a: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해 둔 주소는 삭제하시고</a:t>
            </a:r>
            <a:r>
              <a:rPr lang="en-US" altLang="ko-KR" sz="1500" b="1" dirty="0" smtClean="0">
                <a:solidFill>
                  <a:schemeClr val="bg1">
                    <a:lumMod val="50000"/>
                  </a:schemeClr>
                </a:solidFill>
              </a:rPr>
              <a:t>, </a:t>
            </a: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새 주소로 다시 </a:t>
            </a:r>
            <a:r>
              <a:rPr lang="en-US" altLang="ko-KR" sz="1500" b="1" dirty="0" smtClean="0">
                <a:solidFill>
                  <a:schemeClr val="bg1">
                    <a:lumMod val="50000"/>
                  </a:schemeClr>
                </a:solidFill>
              </a:rPr>
              <a:t>“</a:t>
            </a: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즐겨찾기</a:t>
            </a:r>
            <a:r>
              <a:rPr lang="en-US" altLang="ko-KR" sz="1500" b="1" dirty="0" smtClean="0">
                <a:solidFill>
                  <a:schemeClr val="bg1">
                    <a:lumMod val="50000"/>
                  </a:schemeClr>
                </a:solidFill>
              </a:rPr>
              <a:t>“ </a:t>
            </a:r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해주세요</a:t>
            </a:r>
            <a:r>
              <a:rPr lang="en-US" altLang="ko-KR" sz="1500" b="1" dirty="0" smtClean="0">
                <a:solidFill>
                  <a:schemeClr val="bg1">
                    <a:lumMod val="50000"/>
                  </a:schemeClr>
                </a:solidFill>
              </a:rPr>
              <a:t>)</a:t>
            </a:r>
          </a:p>
          <a:p>
            <a:r>
              <a:rPr lang="ko-KR" altLang="en-US" sz="1500" b="1" dirty="0" smtClean="0">
                <a:solidFill>
                  <a:schemeClr val="bg1">
                    <a:lumMod val="50000"/>
                  </a:schemeClr>
                </a:solidFill>
              </a:rPr>
              <a:t>감사합니다</a:t>
            </a:r>
            <a:r>
              <a:rPr lang="en-US" altLang="ko-KR" sz="1500" b="1" dirty="0" smtClean="0">
                <a:solidFill>
                  <a:schemeClr val="bg1">
                    <a:lumMod val="50000"/>
                  </a:schemeClr>
                </a:solidFill>
              </a:rPr>
              <a:t>.</a:t>
            </a:r>
            <a:endParaRPr lang="ko-KR" altLang="en-US" sz="15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4541178" y="5363110"/>
            <a:ext cx="2994915" cy="606177"/>
          </a:xfrm>
          <a:prstGeom prst="roundRect">
            <a:avLst>
              <a:gd name="adj" fmla="val 39293"/>
            </a:avLst>
          </a:prstGeom>
          <a:solidFill>
            <a:srgbClr val="FF0000"/>
          </a:solidFill>
          <a:ln w="19050">
            <a:solidFill>
              <a:srgbClr val="F5324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bg1"/>
                </a:solidFill>
              </a:rPr>
              <a:t>새 주소로 이동</a:t>
            </a:r>
            <a:endParaRPr lang="ko-KR" altLang="en-US" sz="2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883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66</Words>
  <Application>Microsoft Office PowerPoint</Application>
  <PresentationFormat>와이드스크린</PresentationFormat>
  <Paragraphs>11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7</cp:revision>
  <dcterms:created xsi:type="dcterms:W3CDTF">2023-11-29T00:42:04Z</dcterms:created>
  <dcterms:modified xsi:type="dcterms:W3CDTF">2023-11-29T01:26:49Z</dcterms:modified>
</cp:coreProperties>
</file>