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3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theme/theme14.xml" ContentType="application/vnd.openxmlformats-officedocument.theme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theme/theme15.xml" ContentType="application/vnd.openxmlformats-officedocument.theme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16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theme/theme17.xml" ContentType="application/vnd.openxmlformats-officedocument.theme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theme/theme18.xml" ContentType="application/vnd.openxmlformats-officedocument.theme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theme/theme19.xml" ContentType="application/vnd.openxmlformats-officedocument.theme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theme/theme20.xml" ContentType="application/vnd.openxmlformats-officedocument.theme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21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theme/theme22.xml" ContentType="application/vnd.openxmlformats-officedocument.theme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theme/theme23.xml" ContentType="application/vnd.openxmlformats-officedocument.theme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theme/theme24.xml" ContentType="application/vnd.openxmlformats-officedocument.theme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theme/theme25.xml" ContentType="application/vnd.openxmlformats-officedocument.theme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theme/theme26.xml" ContentType="application/vnd.openxmlformats-officedocument.theme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theme/theme27.xml" ContentType="application/vnd.openxmlformats-officedocument.theme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theme/theme28.xml" ContentType="application/vnd.openxmlformats-officedocument.theme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theme/theme29.xml" ContentType="application/vnd.openxmlformats-officedocument.theme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theme/theme30.xml" ContentType="application/vnd.openxmlformats-officedocument.theme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483650" r:id="rId2"/>
    <p:sldMasterId id="2147483673" r:id="rId3"/>
    <p:sldMasterId id="2147483685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  <p:sldMasterId id="2147483785" r:id="rId13"/>
    <p:sldMasterId id="2147483798" r:id="rId14"/>
    <p:sldMasterId id="2147483811" r:id="rId15"/>
    <p:sldMasterId id="2147483826" r:id="rId16"/>
    <p:sldMasterId id="2147483838" r:id="rId17"/>
    <p:sldMasterId id="2147483850" r:id="rId18"/>
    <p:sldMasterId id="2147483862" r:id="rId19"/>
    <p:sldMasterId id="2147483874" r:id="rId20"/>
    <p:sldMasterId id="2147483886" r:id="rId21"/>
    <p:sldMasterId id="2147483898" r:id="rId22"/>
    <p:sldMasterId id="2147483907" r:id="rId23"/>
    <p:sldMasterId id="2147483920" r:id="rId24"/>
    <p:sldMasterId id="2147483944" r:id="rId25"/>
    <p:sldMasterId id="2147483963" r:id="rId26"/>
    <p:sldMasterId id="2147517472" r:id="rId27"/>
    <p:sldMasterId id="2147517480" r:id="rId28"/>
    <p:sldMasterId id="2147517498" r:id="rId29"/>
    <p:sldMasterId id="2147517504" r:id="rId30"/>
    <p:sldMasterId id="2147517510" r:id="rId31"/>
  </p:sldMasterIdLst>
  <p:notesMasterIdLst>
    <p:notesMasterId r:id="rId40"/>
  </p:notesMasterIdLst>
  <p:handoutMasterIdLst>
    <p:handoutMasterId r:id="rId41"/>
  </p:handoutMasterIdLst>
  <p:sldIdLst>
    <p:sldId id="2394" r:id="rId32"/>
    <p:sldId id="2490" r:id="rId33"/>
    <p:sldId id="2491" r:id="rId34"/>
    <p:sldId id="2493" r:id="rId35"/>
    <p:sldId id="2494" r:id="rId36"/>
    <p:sldId id="2495" r:id="rId37"/>
    <p:sldId id="2496" r:id="rId38"/>
    <p:sldId id="2497" r:id="rId39"/>
  </p:sldIdLst>
  <p:sldSz cx="12192000" cy="6858000"/>
  <p:notesSz cx="6797675" cy="98726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orient="horz" pos="881" userDrawn="1">
          <p15:clr>
            <a:srgbClr val="A4A3A4"/>
          </p15:clr>
        </p15:guide>
        <p15:guide id="3" orient="horz" pos="935" userDrawn="1">
          <p15:clr>
            <a:srgbClr val="A4A3A4"/>
          </p15:clr>
        </p15:guide>
        <p15:guide id="4" pos="7468" userDrawn="1">
          <p15:clr>
            <a:srgbClr val="A4A3A4"/>
          </p15:clr>
        </p15:guide>
        <p15:guide id="5" pos="1556" userDrawn="1">
          <p15:clr>
            <a:srgbClr val="A4A3A4"/>
          </p15:clr>
        </p15:guide>
        <p15:guide id="6" pos="267" userDrawn="1">
          <p15:clr>
            <a:srgbClr val="A4A3A4"/>
          </p15:clr>
        </p15:guide>
        <p15:guide id="7" pos="6129" userDrawn="1">
          <p15:clr>
            <a:srgbClr val="A4A3A4"/>
          </p15:clr>
        </p15:guide>
        <p15:guide id="8" pos="557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47F"/>
    <a:srgbClr val="000000"/>
    <a:srgbClr val="838B9F"/>
    <a:srgbClr val="FFFFFF"/>
    <a:srgbClr val="0000FF"/>
    <a:srgbClr val="F66054"/>
    <a:srgbClr val="FEEAE6"/>
    <a:srgbClr val="0033CC"/>
    <a:srgbClr val="FFE9E5"/>
    <a:srgbClr val="FEF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0" autoAdjust="0"/>
    <p:restoredTop sz="98176" autoAdjust="0"/>
  </p:normalViewPr>
  <p:slideViewPr>
    <p:cSldViewPr snapToGrid="0">
      <p:cViewPr varScale="1">
        <p:scale>
          <a:sx n="88" d="100"/>
          <a:sy n="88" d="100"/>
        </p:scale>
        <p:origin x="120" y="510"/>
      </p:cViewPr>
      <p:guideLst>
        <p:guide orient="horz" pos="210"/>
        <p:guide orient="horz" pos="881"/>
        <p:guide orient="horz" pos="935"/>
        <p:guide pos="7468"/>
        <p:guide pos="1556"/>
        <p:guide pos="267"/>
        <p:guide pos="6129"/>
        <p:guide pos="557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10"/>
        <p:guide pos="2142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3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1.xml"/><Relationship Id="rId37" Type="http://schemas.openxmlformats.org/officeDocument/2006/relationships/slide" Target="slides/slide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" Target="slides/slide4.xml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2.xml"/><Relationship Id="rId38" Type="http://schemas.openxmlformats.org/officeDocument/2006/relationships/slide" Target="slides/slide7.xml"/><Relationship Id="rId20" Type="http://schemas.openxmlformats.org/officeDocument/2006/relationships/slideMaster" Target="slideMasters/slideMaster20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379352"/>
            <a:ext cx="2946576" cy="493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482" y="1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125" y="742950"/>
            <a:ext cx="6575425" cy="3698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606" y="4690480"/>
            <a:ext cx="5438464" cy="444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7746"/>
            <a:ext cx="2946576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482" y="9377746"/>
            <a:ext cx="2946575" cy="49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8" rIns="92793" bIns="46398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1125" y="742950"/>
            <a:ext cx="6575425" cy="3698875"/>
          </a:xfrm>
          <a:ln/>
        </p:spPr>
      </p:sp>
      <p:sp>
        <p:nvSpPr>
          <p:cNvPr id="256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ko-KR" altLang="en-US" dirty="0" smtClean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56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5987" indent="-286916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7672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6744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65811" indent="-229533" defTabSz="945238"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24882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8395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4302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902091" indent="-229533" defTabSz="94523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fld id="{D0E47E05-E58F-455A-A0E9-58FDAF6F2879}" type="slidenum">
              <a:rPr kumimoji="0" lang="en-US" altLang="ko-KR" smtClean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pPr/>
              <a:t>0</a:t>
            </a:fld>
            <a:endParaRPr kumimoji="0" lang="en-US" altLang="ko-KR" dirty="0" smtClean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3.bin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Layouts/_rels/slideLayout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Layouts/_rels/slideLayout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Master" Target="../slideMasters/slideMaster1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5.bin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2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4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5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9.bin"/></Relationships>
</file>

<file path=ppt/slideLayouts/_rels/slideLayout2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0.bin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1.bin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2.bin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28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3.bin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22FDB-1956-458A-AAED-07C9F1BBAD7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AF16A-9B68-44A3-AE5A-3842CA219B7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F1816-60A9-4327-844B-85D2368ED8E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6C502-2E10-4E74-A2F1-31C18459656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6234B-0599-49CD-9C2B-61B558BB79B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7C6029-68B5-40F7-A7CA-1586038515A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EE3D2-A477-4D70-9146-72578BDCD67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50E69-A8D0-4756-BE20-4547F7CCF4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7DBDF8-8E85-42C3-B4DE-F4E53093EA4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0588FA-DCB4-4B51-8685-B76BA1928BE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52054-9CE2-421C-91A0-57D6A6E724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DC7726-F6BA-4D38-9ADC-09525429DA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43140-40BE-410D-84E3-B3D95A5B8E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88112-9FA3-4E48-8F36-A7E27423CF6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EFA903-8624-423A-8EE0-DAF7067709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2F235-81FE-4254-9083-BC8FBBE2106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9E77D-0BB6-4C74-AF1F-7B63BA31999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C20208-2219-4313-B094-F0468F70FFE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DC9B1-0A00-4D02-BE26-94736F59269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489B4-34FF-48B5-9726-7A93F0A1387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7F175-E423-45AE-B9B0-0A4779E830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53F96-90FF-4143-BBE4-FB877528528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506B3C-66BA-45DC-A84E-E5DB266ACE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AEBE7D-109C-4343-BB46-35D271CE86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273AA-041A-4232-9D97-1B0D5ADE79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CF4F1-D677-4A59-9EDC-FCDCBF35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3120D-8C11-4496-B5BE-EFEB696CBFF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109A7-4D78-4D94-A17E-76FB54F5351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EF8F2-DC57-4EA9-B961-CCF4F109FDE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00385-B3F7-419F-B85A-73B6D69E5AD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A126B-3D9A-4021-95EE-66211A41F9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0F72BE-9ACD-464D-8DDD-95D3EC418D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D592F-C3A6-4A07-814E-EE413BAFF4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FE12E-0B4D-493B-B7D9-649B6960F36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B3DCF-8813-4E54-8E77-74405108AE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0BBB4B-6EF6-4B9A-9DC4-6BD086DA40F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0765D-4D7A-431C-8DF1-C5C053C3F9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73402-16DE-40A3-BD76-C99589BD2CA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9B98D5-23E2-4D09-89C3-63050CA12FE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426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E70D7-7ABE-4167-8F75-DA89597E9B8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EB54C0-2E0C-4816-8CCB-97E70ABF268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C1A9C-BFBB-42B6-A581-0778619DE2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9979C2-91D9-49A8-9172-0A0B9E9FDA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0F031-A8F3-479A-9A36-499555BAAF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A2718-9B64-4755-BEE5-60697553EF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05BB0-8E3F-4586-AE92-7E543189795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36BB0-946E-4F84-B690-366CE629388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6016-A1F0-4845-97D3-546E192C694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EC491-D357-4259-8419-DCFCA2BDB6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50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9354F-5614-42DD-9EF1-2D06A9918C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F7797-490A-4012-830D-63178BCD21A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43B47-4913-4D7B-864A-C4F6D9F4A5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2C959-C098-4FFE-B305-A245BA81AA5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F9E67-CA10-44D9-A5E2-31482560F1E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2F5F0-88E4-4C23-8520-AC644C9C3F8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A9825-B36E-4B47-B330-2A8DF4AE11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9B501-B870-4B72-B851-790C717B2B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20160C-C244-4893-9065-A1CAB99B5DC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74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848540-7114-4B83-B28B-31C65F7AD53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0CB5-2A15-4A9D-99DE-6A14C2F747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9 page</a:t>
            </a:r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9BD9C-9024-48A3-A1D1-071B345A8E8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CA4C7-B45B-45DE-ACFF-B1249346DF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1D22C-07AF-4E18-94C3-0FDE935E91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DB86C-2411-4FDC-B3A3-C80BB4475B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5015-E899-44E0-BCA9-4D3BDDF8AF7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5E7FBC70-41BD-4E89-BA38-C0EFB339A8D2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5546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A5B355FA-9C70-4E86-972B-9FA90C801FD0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6570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21"/>
          <p:cNvSpPr>
            <a:spLocks noChangeShapeType="1"/>
          </p:cNvSpPr>
          <p:nvPr userDrawn="1"/>
        </p:nvSpPr>
        <p:spPr bwMode="blackWhite">
          <a:xfrm>
            <a:off x="332154" y="533400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 txBox="1">
            <a:spLocks noChangeArrowheads="1"/>
          </p:cNvSpPr>
          <p:nvPr userDrawn="1"/>
        </p:nvSpPr>
        <p:spPr bwMode="auto">
          <a:xfrm>
            <a:off x="5429739" y="6470650"/>
            <a:ext cx="132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1000"/>
            </a:lvl1pPr>
          </a:lstStyle>
          <a:p>
            <a:pPr>
              <a:defRPr/>
            </a:pPr>
            <a:r>
              <a:rPr lang="en-US" altLang="ko-KR" sz="1231" dirty="0" smtClean="0">
                <a:solidFill>
                  <a:srgbClr val="000000"/>
                </a:solidFill>
              </a:rPr>
              <a:t>Page </a:t>
            </a:r>
            <a:fld id="{1A9CC18A-C7A7-4EBF-AF27-ED6CBD97D699}" type="slidenum">
              <a:rPr lang="en-US" altLang="ko-KR" sz="1231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sz="1231" dirty="0" smtClean="0">
              <a:solidFill>
                <a:srgbClr val="000000"/>
              </a:solidFill>
            </a:endParaRPr>
          </a:p>
        </p:txBody>
      </p:sp>
      <p:sp>
        <p:nvSpPr>
          <p:cNvPr id="8" name="Rectangle 14"/>
          <p:cNvSpPr>
            <a:spLocks noGrp="1" noChangeArrowheads="1"/>
          </p:cNvSpPr>
          <p:nvPr/>
        </p:nvSpPr>
        <p:spPr bwMode="auto">
          <a:xfrm>
            <a:off x="7029939" y="1"/>
            <a:ext cx="4812324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r">
              <a:defRPr/>
            </a:pPr>
            <a:r>
              <a:rPr lang="ko-KR" altLang="en-US" sz="1723" dirty="0">
                <a:solidFill>
                  <a:srgbClr val="000000"/>
                </a:solidFill>
                <a:latin typeface="굴림"/>
                <a:ea typeface="굴림"/>
              </a:rPr>
              <a:t>                  </a:t>
            </a:r>
          </a:p>
        </p:txBody>
      </p:sp>
      <p:grpSp>
        <p:nvGrpSpPr>
          <p:cNvPr id="9" name="Group 5"/>
          <p:cNvGrpSpPr>
            <a:grpSpLocks noChangeAspect="1"/>
          </p:cNvGrpSpPr>
          <p:nvPr userDrawn="1"/>
        </p:nvGrpSpPr>
        <p:grpSpPr bwMode="auto">
          <a:xfrm>
            <a:off x="11240478" y="6575426"/>
            <a:ext cx="545122" cy="233363"/>
            <a:chOff x="2666" y="2568"/>
            <a:chExt cx="1044" cy="597"/>
          </a:xfrm>
        </p:grpSpPr>
        <p:pic>
          <p:nvPicPr>
            <p:cNvPr id="10" name="Picture 6" descr="002"/>
            <p:cNvPicPr>
              <a:picLocks noChangeAspect="1" noChangeArrowheads="1"/>
            </p:cNvPicPr>
            <p:nvPr/>
          </p:nvPicPr>
          <p:blipFill>
            <a:blip r:embed="rId3" cstate="print"/>
            <a:srcRect l="7790" t="41180" r="84637" b="50607"/>
            <a:stretch>
              <a:fillRect/>
            </a:stretch>
          </p:blipFill>
          <p:spPr bwMode="auto">
            <a:xfrm>
              <a:off x="2666" y="2568"/>
              <a:ext cx="726" cy="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1" name="Object 3"/>
            <p:cNvGraphicFramePr>
              <a:graphicFrameLocks noChangeAspect="1"/>
            </p:cNvGraphicFramePr>
            <p:nvPr/>
          </p:nvGraphicFramePr>
          <p:xfrm>
            <a:off x="3127" y="3006"/>
            <a:ext cx="583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7594" name="비트맵 이미지" r:id="rId4" imgW="1152381" imgH="676369" progId="PBrush">
                    <p:embed/>
                  </p:oleObj>
                </mc:Choice>
                <mc:Fallback>
                  <p:oleObj name="비트맵 이미지" r:id="rId4" imgW="1152381" imgH="676369" progId="PBrush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43802" t="66197"/>
                        <a:stretch>
                          <a:fillRect/>
                        </a:stretch>
                      </p:blipFill>
                      <p:spPr bwMode="auto">
                        <a:xfrm>
                          <a:off x="3127" y="3006"/>
                          <a:ext cx="583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Line 21"/>
          <p:cNvSpPr>
            <a:spLocks noChangeShapeType="1"/>
          </p:cNvSpPr>
          <p:nvPr userDrawn="1"/>
        </p:nvSpPr>
        <p:spPr bwMode="blackWhite">
          <a:xfrm>
            <a:off x="339969" y="6500813"/>
            <a:ext cx="115218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1723" dirty="0">
              <a:solidFill>
                <a:srgbClr val="000000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0960" y="0"/>
            <a:ext cx="9040283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793630" y="642919"/>
            <a:ext cx="10541157" cy="642942"/>
          </a:xfrm>
          <a:prstGeom prst="rect">
            <a:avLst/>
          </a:prstGeom>
        </p:spPr>
        <p:txBody>
          <a:bodyPr/>
          <a:lstStyle>
            <a:lvl1pPr>
              <a:buNone/>
              <a:defRPr sz="1723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18" name="텍스트 개체 틀 16"/>
          <p:cNvSpPr>
            <a:spLocks noGrp="1"/>
          </p:cNvSpPr>
          <p:nvPr>
            <p:ph type="body" sz="quarter" idx="12"/>
          </p:nvPr>
        </p:nvSpPr>
        <p:spPr>
          <a:xfrm>
            <a:off x="7048506" y="214290"/>
            <a:ext cx="4794201" cy="285752"/>
          </a:xfrm>
          <a:prstGeom prst="rect">
            <a:avLst/>
          </a:prstGeom>
        </p:spPr>
        <p:txBody>
          <a:bodyPr/>
          <a:lstStyle>
            <a:lvl1pPr algn="r">
              <a:buNone/>
              <a:defRPr sz="1477" b="1"/>
            </a:lvl1pPr>
            <a:lvl2pPr>
              <a:buNone/>
              <a:defRPr sz="1723"/>
            </a:lvl2pPr>
            <a:lvl3pPr>
              <a:buNone/>
              <a:defRPr sz="1723"/>
            </a:lvl3pPr>
            <a:lvl4pPr>
              <a:buNone/>
              <a:defRPr sz="1723"/>
            </a:lvl4pPr>
            <a:lvl5pPr>
              <a:buNone/>
              <a:defRPr sz="1723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98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E91AD-32C7-41FD-B885-5B00EE4017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A10EC-5AF2-4C77-BBB0-1CC30A029BB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9ACD89-4638-414A-A859-8554D508C5E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7B5D-44C9-4CC2-ACA2-AE2E843D1FD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816C6-1CA8-40D1-AFC5-469163C51D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36F3-FE0F-48AC-A605-9FDEDF511F7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ED8C02-E696-489F-B903-B4E9A5317F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1B237B-30DA-4D34-A969-2DBC3FC35BD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46188E-1C56-489A-85B7-ED9A36E460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73851-47D2-4741-B904-81114A1C041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22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Picture 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E8D56-B0DD-433B-8FF6-1592D75AD9B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C027E-232E-4234-AEE7-7A8C24F63AC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C4F23-B35B-48D2-9E00-730C8B91632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65DB8-DBBD-4ABB-8155-D106834B1A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22E141-2B3B-4BE1-8FD0-F9BC58863DE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1C9CB-B367-4AB6-93BF-793E6B66121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8DC2A9-C150-42F8-B641-90AE08A7C6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084F7-6764-47D9-98DD-06A4E280A7B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394F9-D966-4FE7-976B-A1F31F955A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CF847-1685-43C8-9A7B-77E8F5E37B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97DA4C-00EC-4159-BF92-FE393302E0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D6F12-A4F1-447B-AE27-093395C5F1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05CCA-4FB1-4B11-9467-D8111C9026CB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33E94-2BFD-4F2D-B1CE-CFD89D0D63C9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1B70E-C2AE-4D04-8813-4451DDA25532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B6631F-9468-4610-AA14-0AAB34A6F04A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8DCA8-D9A4-49D1-A28A-4A0AE6B4454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8DA6D-34BD-4871-A2C0-435CE9306CC1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27C9C-9F2B-40AD-923D-ACFCCE1104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A4FE9-1780-4D0D-AFB0-DF8FDE034E7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E0A52-F5E0-42B5-802D-7CBBF8932758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289E1-1B61-4CEE-8E68-C69AB98B9DD6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3797B-1AB0-409D-A6E9-39E4ABCEC57D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EF0043-0BDF-4EC1-A320-B8D4CB70C3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880EF-C6A1-4C88-9341-D994CF7A934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21880-D52A-4530-A7C5-179E9189D3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A4184-B6BE-4434-8DCE-099C4A26C32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806E0-15CE-4240-96E2-E62AC8D7E9D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8FCBF6-734E-47BD-9137-22865822455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4BBFE4-4FAD-4445-A24E-2ECE3CBF9F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673EB-E11C-4E02-BFDF-AFB0912CB33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38DFB-7A11-4084-B06A-D5FA674CAE7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26D892-3AF1-4EEE-9006-AE871062A8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8282A-B9AD-4113-875C-07A39EF7FA6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6CF297-F6AD-43E7-8487-F26EE0519B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0CC3F-9972-481D-8575-EF5A78C8EC1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E7F7F-33A4-4F41-8E81-9B899CD8FAC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28369-3BDD-4D68-915F-FC426AE02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8DF1-47FB-4A0D-B1D2-388A2B78E3C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12 page</a:t>
            </a:r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9F696-D97D-4E26-B1A6-4E4197801CB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66F6D-0AA9-452B-A844-10E19A208F4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1EAA45-F23F-4FFD-9048-524DF47CAC5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BA612-9042-426B-A528-4631BB4059B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45264"/>
            <a:ext cx="2241062" cy="243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A9525738-3314-4AF2-8869-11C7358EB69E}" type="slidenum">
              <a:rPr lang="ko-KR" altLang="en-US" sz="985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endParaRPr lang="ko-KR" altLang="en-US" sz="985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 sz="1723" b="1">
                <a:latin typeface="+mn-ea"/>
                <a:ea typeface="+mn-ea"/>
              </a:defRPr>
            </a:lvl1pPr>
            <a:lvl2pPr eaLnBrk="1" latinLnBrk="0" hangingPunct="1">
              <a:defRPr sz="1477"/>
            </a:lvl2pPr>
            <a:lvl3pPr eaLnBrk="1" latinLnBrk="0" hangingPunct="1">
              <a:defRPr sz="1354"/>
            </a:lvl3pPr>
            <a:lvl4pPr eaLnBrk="1" latinLnBrk="0" hangingPunct="1">
              <a:defRPr sz="1292"/>
            </a:lvl4pPr>
            <a:lvl5pPr eaLnBrk="1" latinLnBrk="0" hangingPunct="1">
              <a:defRPr sz="1292"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341630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6799393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010"/>
          <p:cNvPicPr>
            <a:picLocks noChangeAspect="1" noChangeArrowheads="1"/>
          </p:cNvPicPr>
          <p:nvPr/>
        </p:nvPicPr>
        <p:blipFill>
          <a:blip r:embed="rId2" cstate="print"/>
          <a:srcRect l="35451" t="23425" r="36267" b="56264"/>
          <a:stretch>
            <a:fillRect/>
          </a:stretch>
        </p:blipFill>
        <p:spPr bwMode="auto">
          <a:xfrm>
            <a:off x="8469926" y="4933983"/>
            <a:ext cx="313983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20" y="1928827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5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9AAB7AC9-C4FE-44BE-A740-AF5C7E084953}" type="datetime1">
              <a:rPr lang="ko-KR" altLang="en-US" smtClean="0"/>
              <a:pPr>
                <a:defRPr/>
              </a:pPr>
              <a:t>2020-10-27</a:t>
            </a:fld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620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8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F3FB277F-1C3E-441D-BCC7-2EC27DEC73E8}" type="datetime1">
              <a:rPr lang="ko-KR" altLang="en-US" smtClean="0"/>
              <a:pPr>
                <a:defRPr/>
              </a:pPr>
              <a:t>2020-10-27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8" y="142852"/>
            <a:ext cx="11693851" cy="285752"/>
          </a:xfrm>
        </p:spPr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48C3EE04-B779-4404-B110-1C0CC81D6A69}" type="datetime1">
              <a:rPr lang="ko-KR" altLang="en-US" smtClean="0"/>
              <a:pPr>
                <a:defRPr/>
              </a:pPr>
              <a:t>2020-10-27</a:t>
            </a:fld>
            <a:endParaRPr lang="ko-KR" altLang="en-US" dirty="0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41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A52304B6-0130-4A77-ADA5-AA68F8F6C3C4}" type="datetime1">
              <a:rPr lang="ko-KR" altLang="en-US" smtClean="0"/>
              <a:pPr>
                <a:defRPr/>
              </a:pPr>
              <a:t>2020-10-27</a:t>
            </a:fld>
            <a:endParaRPr lang="ko-KR" altLang="en-US" dirty="0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2855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2726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 userDrawn="1"/>
        </p:nvSpPr>
        <p:spPr bwMode="auto">
          <a:xfrm>
            <a:off x="2301512" y="4933951"/>
            <a:ext cx="310900" cy="429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10290" tIns="55146" rIns="110290" bIns="55146">
            <a:spAutoFit/>
          </a:bodyPr>
          <a:lstStyle/>
          <a:p>
            <a:pPr algn="just" defTabSz="937870" fontAlgn="auto" latinLnBrk="0">
              <a:lnSpc>
                <a:spcPct val="105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969" b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kumimoji="0" lang="ko-KR" altLang="en-US" sz="1969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47699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01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8804771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422502746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133193011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3069840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00382407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 / 65 page</a:t>
            </a:r>
          </a:p>
        </p:txBody>
      </p:sp>
    </p:spTree>
    <p:extLst>
      <p:ext uri="{BB962C8B-B14F-4D97-AF65-F5344CB8AC3E}">
        <p14:creationId xmlns:p14="http://schemas.microsoft.com/office/powerpoint/2010/main" val="1394917498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64835"/>
      </p:ext>
    </p:extLst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3735007134"/>
      </p:ext>
    </p:extLst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674040357"/>
      </p:ext>
    </p:extLst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039690348"/>
      </p:ext>
    </p:extLst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srgbClr val="000000"/>
                </a:solidFill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927736286"/>
      </p:ext>
    </p:extLst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595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984051"/>
      </p:ext>
    </p:extLst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619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3843403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7643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6829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67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07339453"/>
      </p:ext>
    </p:extLst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326293" y="541339"/>
            <a:ext cx="11527692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6820877" y="6578601"/>
            <a:ext cx="5009662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1074642">
              <a:defRPr/>
            </a:pPr>
            <a:r>
              <a:rPr kumimoji="0" lang="en-US" altLang="ko-KR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985" i="1" dirty="0" err="1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985" i="1" dirty="0" smtClean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985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3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334108" y="6580189"/>
            <a:ext cx="359508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562708" y="6742114"/>
          <a:ext cx="289169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9691" name="비트맵 이미지" r:id="rId4" imgW="1152381" imgH="676369" progId="PBrush">
                  <p:embed/>
                </p:oleObj>
              </mc:Choice>
              <mc:Fallback>
                <p:oleObj name="비트맵 이미지" r:id="rId4" imgW="1152381" imgH="676369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562708" y="6742114"/>
                        <a:ext cx="289169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11341428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235707568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03093276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510366373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273616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 bwMode="auto">
          <a:xfrm>
            <a:off x="2457939" y="2476501"/>
            <a:ext cx="8817708" cy="17463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937847" y="2436814"/>
            <a:ext cx="6201508" cy="71437"/>
          </a:xfrm>
          <a:prstGeom prst="rect">
            <a:avLst/>
          </a:prstGeom>
          <a:solidFill>
            <a:srgbClr val="FF3300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spcAft>
                <a:spcPct val="50000"/>
              </a:spcAft>
              <a:defRPr/>
            </a:pPr>
            <a:endParaRPr lang="ko-KR" altLang="en-US" sz="1600" dirty="0">
              <a:solidFill>
                <a:srgbClr val="000000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3200">
                <a:latin typeface="휴먼둥근헤드라인" pitchFamily="18" charset="-127"/>
                <a:ea typeface="휴먼둥근헤드라인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585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36617388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C4242CB1-D4D3-4FD4-959C-16ED7B3D2B5C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30048561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1" dirty="0" smtClean="0"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D90180AC-4F75-41FB-86FC-0AA7DF86AAE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0577337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833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sz="160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A91E54-E2A7-43E3-A20B-F954CF38A7B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46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928803"/>
            <a:ext cx="10363200" cy="727071"/>
          </a:xfrm>
          <a:noFill/>
          <a:ln>
            <a:noFill/>
          </a:ln>
        </p:spPr>
        <p:txBody>
          <a:bodyPr/>
          <a:lstStyle>
            <a:lvl1pPr algn="l">
              <a:defRPr sz="443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08502" y="3571876"/>
            <a:ext cx="6154658" cy="395365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2020-10-27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sz="1846" kern="0" smtClea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93036" y="142852"/>
            <a:ext cx="11693851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5736636" algn="ctr"/>
                <a:tab pos="11463503" algn="r"/>
              </a:tabLst>
              <a:defRPr lang="ko-KR" altLang="en-US" sz="1969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93036" y="571480"/>
            <a:ext cx="11693851" cy="395365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2020-10-27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2020-10-27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A436-D3EB-4BAE-B614-A8AC23F116A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ABF60-6DCC-4194-B43A-2DC0E09DD8B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2C90DF-81A7-47AF-82D1-ECD0419B59F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16348E-DF1B-4841-A352-450B5785982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00F0F-FAA4-418A-BAD6-EDE5C6DAC1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6F9C0-7218-48B9-B98E-320419DA5FB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58B5B-C87C-4331-A825-915E8A00443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78128-850F-4468-8586-0904E44127E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27AED-875B-4BA4-BE00-32AF6A2C406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23CA2-5924-4D23-8877-713D983E40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D3153-91BA-4EE4-B5C5-8DB4A60D666B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12193954" cy="6858000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103" y="717550"/>
            <a:ext cx="11440672" cy="730250"/>
          </a:xfrm>
        </p:spPr>
        <p:txBody>
          <a:bodyPr lIns="18000" rIns="36000"/>
          <a:lstStyle>
            <a:lvl1pPr marL="0" indent="0" eaLnBrk="1" latinLnBrk="0" hangingPunct="1">
              <a:defRPr/>
            </a:lvl1pPr>
            <a:lvl2pPr eaLnBrk="1" latinLnBrk="0" hangingPunct="1">
              <a:defRPr/>
            </a:lvl2pPr>
            <a:lvl3pPr eaLnBrk="1" latinLnBrk="0" hangingPunct="1">
              <a:defRPr/>
            </a:lvl3pPr>
            <a:lvl4pPr eaLnBrk="1" latinLnBrk="0" hangingPunct="1">
              <a:defRPr/>
            </a:lvl4pPr>
            <a:lvl5pPr eaLnBrk="1" latinLnBrk="0" hangingPunct="1">
              <a:defRPr/>
            </a:lvl5pPr>
          </a:lstStyle>
          <a:p>
            <a:pPr lvl="0"/>
            <a:r>
              <a:rPr lang="ko-KR" altLang="en-US" dirty="0" smtClean="0"/>
              <a:t>마스터 텍스트 스타일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380340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970585" y="6519863"/>
            <a:ext cx="2241062" cy="28174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fld id="{096740EE-7653-44D8-8BE3-BDBF64EDA629}" type="slidenum">
              <a:rPr lang="ko-KR" altLang="en-US" sz="1231" b="0">
                <a:latin typeface="맑은 고딕" pitchFamily="50" charset="-127"/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lang="ko-KR" altLang="en-US" sz="1231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31" b="0" dirty="0">
                <a:latin typeface="맑은 고딕" pitchFamily="50" charset="-127"/>
                <a:ea typeface="맑은 고딕" pitchFamily="50" charset="-127"/>
              </a:rPr>
              <a:t>page</a:t>
            </a:r>
            <a:endParaRPr lang="ko-KR" altLang="en-US" sz="1231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제목 개체 틀 1"/>
          <p:cNvSpPr>
            <a:spLocks noGrp="1"/>
          </p:cNvSpPr>
          <p:nvPr>
            <p:ph type="title"/>
          </p:nvPr>
        </p:nvSpPr>
        <p:spPr>
          <a:xfrm>
            <a:off x="380339" y="240770"/>
            <a:ext cx="8861538" cy="486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>
            <a:lvl1pPr algn="l">
              <a:defRPr kumimoji="1" lang="ko-KR" altLang="en-US" sz="2462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59B77-5D0E-450B-B11C-CCE3A9BAA0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239F51-53F6-4199-8962-52B4C2D158B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FB06-2D67-470B-8FFB-4B9CDBAC83C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0918C-BAE3-4437-83FE-7CFF952A755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02FA5-5C7F-4FF3-B069-EFEE53E3903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23249E-7668-4CB8-B0AB-64E5EA6141A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A1319-90DB-47B8-ACF8-FA402C5CD1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6710E-5938-4E1E-937F-70739A5AB00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9E6A98-9372-4F96-B8BC-4BB665C9B555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05BA1-E688-427C-B96C-760F2C6BC0B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69C2A-58B9-4E48-9B04-7FD34503CC9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D5E33-9D4B-4C9D-8F9E-1837848CB50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EB1BC-D88A-4DB1-AFDE-DCAD3D0D08E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11638100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74277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6AF992-E443-4D44-90F5-B45C5D6F914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CF8F7-5DED-4F2C-AA9E-D211648612C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59B0A-32D6-41BE-A4EC-D13EEDD55A4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34FD2-422E-48B8-B4ED-0D704BD0254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18 page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DD05F-B534-4BE3-941E-A4D51B2AE8F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7B64A-9FB1-4937-A599-82BEF02273D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1D45B-488D-4A8E-B1A9-E03703F0AB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92CC8-D5CE-407D-A457-2E4B184D6C3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61EA1-8749-43BE-A6E1-97E0303B582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562722" indent="0" algn="ctr">
              <a:buNone/>
              <a:defRPr/>
            </a:lvl2pPr>
            <a:lvl3pPr marL="1125444" indent="0" algn="ctr">
              <a:buNone/>
              <a:defRPr/>
            </a:lvl3pPr>
            <a:lvl4pPr marL="1688165" indent="0" algn="ctr">
              <a:buNone/>
              <a:defRPr/>
            </a:lvl4pPr>
            <a:lvl5pPr marL="2250887" indent="0" algn="ctr">
              <a:buNone/>
              <a:defRPr/>
            </a:lvl5pPr>
            <a:lvl6pPr marL="2813609" indent="0" algn="ctr">
              <a:buNone/>
              <a:defRPr/>
            </a:lvl6pPr>
            <a:lvl7pPr marL="3376331" indent="0" algn="ctr">
              <a:buNone/>
              <a:defRPr/>
            </a:lvl7pPr>
            <a:lvl8pPr marL="3939052" indent="0" algn="ctr">
              <a:buNone/>
              <a:defRPr/>
            </a:lvl8pPr>
            <a:lvl9pPr marL="4501774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3" name="Rectangle 20"/>
          <p:cNvSpPr>
            <a:spLocks noChangeArrowheads="1"/>
          </p:cNvSpPr>
          <p:nvPr userDrawn="1"/>
        </p:nvSpPr>
        <p:spPr bwMode="gray">
          <a:xfrm>
            <a:off x="277092" y="541597"/>
            <a:ext cx="8534399" cy="5905385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/>
          <a:p>
            <a: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/>
            </a:pPr>
            <a:endParaRPr lang="ko-KR" altLang="en-US" sz="1477" u="sng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8885383" y="554370"/>
            <a:ext cx="3047999" cy="5892611"/>
          </a:xfrm>
          <a:prstGeom prst="rect">
            <a:avLst/>
          </a:prstGeom>
          <a:solidFill>
            <a:srgbClr val="FFFFFF"/>
          </a:solidFill>
          <a:ln w="9525">
            <a:solidFill>
              <a:srgbClr val="747678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10769" tIns="57600" rIns="110769" bIns="57600" anchor="t"/>
          <a:lstStyle>
            <a:defPPr>
              <a:defRPr lang="ko-KR"/>
            </a:defPPr>
            <a:lvl1pPr marL="125049" indent="-125049" algn="ctr" eaLnBrk="0" latinLnBrk="0" hangingPunct="0">
              <a:lnSpc>
                <a:spcPct val="120000"/>
              </a:lnSpc>
              <a:buClr>
                <a:srgbClr val="000000"/>
              </a:buClr>
              <a:defRPr sz="1477" u="sng" ker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grpSp>
        <p:nvGrpSpPr>
          <p:cNvPr id="5" name="그룹 4"/>
          <p:cNvGrpSpPr/>
          <p:nvPr userDrawn="1"/>
        </p:nvGrpSpPr>
        <p:grpSpPr>
          <a:xfrm>
            <a:off x="361263" y="944696"/>
            <a:ext cx="8375673" cy="5034653"/>
            <a:chOff x="361263" y="944696"/>
            <a:chExt cx="8375673" cy="5034653"/>
          </a:xfrm>
        </p:grpSpPr>
        <p:grpSp>
          <p:nvGrpSpPr>
            <p:cNvPr id="6" name="그룹 5"/>
            <p:cNvGrpSpPr/>
            <p:nvPr/>
          </p:nvGrpSpPr>
          <p:grpSpPr>
            <a:xfrm>
              <a:off x="361263" y="944696"/>
              <a:ext cx="8375673" cy="5034653"/>
              <a:chOff x="361263" y="944696"/>
              <a:chExt cx="8375673" cy="503465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1263" y="944696"/>
                <a:ext cx="8375673" cy="5034653"/>
              </a:xfrm>
              <a:prstGeom prst="rect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</p:pic>
          <p:sp>
            <p:nvSpPr>
              <p:cNvPr id="9" name="직사각형 8"/>
              <p:cNvSpPr/>
              <p:nvPr/>
            </p:nvSpPr>
            <p:spPr bwMode="auto">
              <a:xfrm>
                <a:off x="424874" y="1449689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입고관리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 bwMode="auto">
              <a:xfrm>
                <a:off x="424874" y="168143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출고관리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 bwMode="auto">
              <a:xfrm>
                <a:off x="424874" y="1890926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재고관리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 bwMode="auto">
              <a:xfrm>
                <a:off x="424874" y="2131012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주문관리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 bwMode="auto">
              <a:xfrm>
                <a:off x="424874" y="2371098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반환관리</a:t>
                </a:r>
              </a:p>
            </p:txBody>
          </p:sp>
          <p:sp>
            <p:nvSpPr>
              <p:cNvPr id="14" name="직사각형 13"/>
              <p:cNvSpPr/>
              <p:nvPr/>
            </p:nvSpPr>
            <p:spPr bwMode="auto">
              <a:xfrm>
                <a:off x="424874" y="2585865"/>
                <a:ext cx="886691" cy="17633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 cmpd="sng" algn="ctr">
                <a:solidFill>
                  <a:schemeClr val="tx1">
                    <a:lumMod val="85000"/>
                    <a:lumOff val="15000"/>
                  </a:schemeClr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88900" marR="0" indent="-88900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itchFamily="2" charset="2"/>
                  <a:buChar char="§"/>
                  <a:tabLst/>
                </a:pPr>
                <a:r>
                  <a:rPr lang="ko-KR" altLang="en-US" sz="800" dirty="0" smtClean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정산</a:t>
                </a:r>
                <a:r>
                  <a:rPr kumimoji="1" lang="ko-KR" altLang="en-US" sz="800" b="1" i="0" strike="noStrike" cap="none" normalizeH="0" baseline="0" dirty="0" smtClean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관리</a:t>
                </a:r>
              </a:p>
            </p:txBody>
          </p:sp>
        </p:grpSp>
        <p:sp>
          <p:nvSpPr>
            <p:cNvPr id="7" name="직사각형 6"/>
            <p:cNvSpPr/>
            <p:nvPr/>
          </p:nvSpPr>
          <p:spPr bwMode="auto">
            <a:xfrm>
              <a:off x="1487055" y="1440872"/>
              <a:ext cx="7204363" cy="449810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88900" marR="0" indent="-8890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itchFamily="2" charset="2"/>
                <a:buChar char="§"/>
                <a:tabLst/>
              </a:pPr>
              <a:endParaRPr kumimoji="1" lang="ko-KR" altLang="en-US" sz="1200" b="1" i="0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5" name="직사각형 14"/>
          <p:cNvSpPr/>
          <p:nvPr userDrawn="1"/>
        </p:nvSpPr>
        <p:spPr bwMode="auto">
          <a:xfrm>
            <a:off x="424874" y="2792122"/>
            <a:ext cx="886691" cy="1763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9525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r>
              <a:rPr lang="en-US" altLang="ko-KR" sz="8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Master</a:t>
            </a:r>
            <a:r>
              <a:rPr kumimoji="1" lang="ko-KR" altLang="en-US" sz="800" b="1" i="0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2898439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923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62"/>
            </a:lvl1pPr>
            <a:lvl2pPr marL="562722" indent="0">
              <a:buNone/>
              <a:defRPr sz="2215"/>
            </a:lvl2pPr>
            <a:lvl3pPr marL="1125444" indent="0">
              <a:buNone/>
              <a:defRPr sz="1969"/>
            </a:lvl3pPr>
            <a:lvl4pPr marL="1688165" indent="0">
              <a:buNone/>
              <a:defRPr sz="1723"/>
            </a:lvl4pPr>
            <a:lvl5pPr marL="2250887" indent="0">
              <a:buNone/>
              <a:defRPr sz="1723"/>
            </a:lvl5pPr>
            <a:lvl6pPr marL="2813609" indent="0">
              <a:buNone/>
              <a:defRPr sz="1723"/>
            </a:lvl6pPr>
            <a:lvl7pPr marL="3376331" indent="0">
              <a:buNone/>
              <a:defRPr sz="1723"/>
            </a:lvl7pPr>
            <a:lvl8pPr marL="3939052" indent="0">
              <a:buNone/>
              <a:defRPr sz="1723"/>
            </a:lvl8pPr>
            <a:lvl9pPr marL="4501774" indent="0">
              <a:buNone/>
              <a:defRPr sz="1723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  <a:prstGeom prst="rect">
            <a:avLst/>
          </a:prstGeom>
        </p:spPr>
        <p:txBody>
          <a:bodyPr/>
          <a:lstStyle>
            <a:lvl1pPr>
              <a:defRPr sz="3446"/>
            </a:lvl1pPr>
            <a:lvl2pPr>
              <a:defRPr sz="2954"/>
            </a:lvl2pPr>
            <a:lvl3pPr>
              <a:defRPr sz="2462"/>
            </a:lvl3pPr>
            <a:lvl4pPr>
              <a:defRPr sz="2215"/>
            </a:lvl4pPr>
            <a:lvl5pPr>
              <a:defRPr sz="2215"/>
            </a:lvl5pPr>
            <a:lvl6pPr>
              <a:defRPr sz="2215"/>
            </a:lvl6pPr>
            <a:lvl7pPr>
              <a:defRPr sz="2215"/>
            </a:lvl7pPr>
            <a:lvl8pPr>
              <a:defRPr sz="2215"/>
            </a:lvl8pPr>
            <a:lvl9pPr>
              <a:defRPr sz="2215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954" b="1"/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  <a:prstGeom prst="rect">
            <a:avLst/>
          </a:prstGeom>
        </p:spPr>
        <p:txBody>
          <a:bodyPr/>
          <a:lstStyle>
            <a:lvl1pPr>
              <a:defRPr sz="2954"/>
            </a:lvl1pPr>
            <a:lvl2pPr>
              <a:defRPr sz="2462"/>
            </a:lvl2pPr>
            <a:lvl3pPr>
              <a:defRPr sz="2215"/>
            </a:lvl3pPr>
            <a:lvl4pPr>
              <a:defRPr sz="1969"/>
            </a:lvl4pPr>
            <a:lvl5pPr>
              <a:defRPr sz="1969"/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  <a:prstGeom prst="rect">
            <a:avLst/>
          </a:prstGeom>
        </p:spPr>
        <p:txBody>
          <a:bodyPr/>
          <a:lstStyle>
            <a:lvl1pPr>
              <a:defRPr sz="3939"/>
            </a:lvl1pPr>
            <a:lvl2pPr>
              <a:defRPr sz="3446"/>
            </a:lvl2pPr>
            <a:lvl3pPr>
              <a:defRPr sz="2954"/>
            </a:lvl3pPr>
            <a:lvl4pPr>
              <a:defRPr sz="2462"/>
            </a:lvl4pPr>
            <a:lvl5pPr>
              <a:defRPr sz="2462"/>
            </a:lvl5pPr>
            <a:lvl6pPr>
              <a:defRPr sz="2462"/>
            </a:lvl6pPr>
            <a:lvl7pPr>
              <a:defRPr sz="2462"/>
            </a:lvl7pPr>
            <a:lvl8pPr>
              <a:defRPr sz="2462"/>
            </a:lvl8pPr>
            <a:lvl9pPr>
              <a:defRPr sz="2462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462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939"/>
            </a:lvl1pPr>
            <a:lvl2pPr marL="562722" indent="0">
              <a:buNone/>
              <a:defRPr sz="3446"/>
            </a:lvl2pPr>
            <a:lvl3pPr marL="1125444" indent="0">
              <a:buNone/>
              <a:defRPr sz="2954"/>
            </a:lvl3pPr>
            <a:lvl4pPr marL="1688165" indent="0">
              <a:buNone/>
              <a:defRPr sz="2462"/>
            </a:lvl4pPr>
            <a:lvl5pPr marL="2250887" indent="0">
              <a:buNone/>
              <a:defRPr sz="2462"/>
            </a:lvl5pPr>
            <a:lvl6pPr marL="2813609" indent="0">
              <a:buNone/>
              <a:defRPr sz="2462"/>
            </a:lvl6pPr>
            <a:lvl7pPr marL="3376331" indent="0">
              <a:buNone/>
              <a:defRPr sz="2462"/>
            </a:lvl7pPr>
            <a:lvl8pPr marL="3939052" indent="0">
              <a:buNone/>
              <a:defRPr sz="2462"/>
            </a:lvl8pPr>
            <a:lvl9pPr marL="4501774" indent="0">
              <a:buNone/>
              <a:defRPr sz="2462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23"/>
            </a:lvl1pPr>
            <a:lvl2pPr marL="562722" indent="0">
              <a:buNone/>
              <a:defRPr sz="1477"/>
            </a:lvl2pPr>
            <a:lvl3pPr marL="1125444" indent="0">
              <a:buNone/>
              <a:defRPr sz="1231"/>
            </a:lvl3pPr>
            <a:lvl4pPr marL="1688165" indent="0">
              <a:buNone/>
              <a:defRPr sz="1108"/>
            </a:lvl4pPr>
            <a:lvl5pPr marL="2250887" indent="0">
              <a:buNone/>
              <a:defRPr sz="1108"/>
            </a:lvl5pPr>
            <a:lvl6pPr marL="2813609" indent="0">
              <a:buNone/>
              <a:defRPr sz="1108"/>
            </a:lvl6pPr>
            <a:lvl7pPr marL="3376331" indent="0">
              <a:buNone/>
              <a:defRPr sz="1108"/>
            </a:lvl7pPr>
            <a:lvl8pPr marL="3939052" indent="0">
              <a:buNone/>
              <a:defRPr sz="1108"/>
            </a:lvl8pPr>
            <a:lvl9pPr marL="4501774" indent="0">
              <a:buNone/>
              <a:defRPr sz="1108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42031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7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7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Relationship Id="rId14" Type="http://schemas.openxmlformats.org/officeDocument/2006/relationships/image" Target="../media/image7.jpeg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theme" Target="../theme/theme14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slideLayout" Target="../slideLayouts/slideLayout155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6.jpeg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3.xml"/><Relationship Id="rId13" Type="http://schemas.openxmlformats.org/officeDocument/2006/relationships/slideLayout" Target="../slideLayouts/slideLayout168.xml"/><Relationship Id="rId3" Type="http://schemas.openxmlformats.org/officeDocument/2006/relationships/slideLayout" Target="../slideLayouts/slideLayout158.xml"/><Relationship Id="rId7" Type="http://schemas.openxmlformats.org/officeDocument/2006/relationships/slideLayout" Target="../slideLayouts/slideLayout162.xml"/><Relationship Id="rId12" Type="http://schemas.openxmlformats.org/officeDocument/2006/relationships/slideLayout" Target="../slideLayouts/slideLayout167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157.xml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156.xml"/><Relationship Id="rId6" Type="http://schemas.openxmlformats.org/officeDocument/2006/relationships/slideLayout" Target="../slideLayouts/slideLayout161.xml"/><Relationship Id="rId11" Type="http://schemas.openxmlformats.org/officeDocument/2006/relationships/slideLayout" Target="../slideLayouts/slideLayout166.xml"/><Relationship Id="rId5" Type="http://schemas.openxmlformats.org/officeDocument/2006/relationships/slideLayout" Target="../slideLayouts/slideLayout160.xml"/><Relationship Id="rId15" Type="http://schemas.openxmlformats.org/officeDocument/2006/relationships/theme" Target="../theme/theme15.xml"/><Relationship Id="rId10" Type="http://schemas.openxmlformats.org/officeDocument/2006/relationships/slideLayout" Target="../slideLayouts/slideLayout165.xml"/><Relationship Id="rId4" Type="http://schemas.openxmlformats.org/officeDocument/2006/relationships/slideLayout" Target="../slideLayouts/slideLayout159.xml"/><Relationship Id="rId9" Type="http://schemas.openxmlformats.org/officeDocument/2006/relationships/slideLayout" Target="../slideLayouts/slideLayout164.xml"/><Relationship Id="rId14" Type="http://schemas.openxmlformats.org/officeDocument/2006/relationships/slideLayout" Target="../slideLayouts/slideLayout16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7.xml"/><Relationship Id="rId3" Type="http://schemas.openxmlformats.org/officeDocument/2006/relationships/slideLayout" Target="../slideLayouts/slideLayout172.xml"/><Relationship Id="rId7" Type="http://schemas.openxmlformats.org/officeDocument/2006/relationships/slideLayout" Target="../slideLayouts/slideLayout176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71.xml"/><Relationship Id="rId1" Type="http://schemas.openxmlformats.org/officeDocument/2006/relationships/slideLayout" Target="../slideLayouts/slideLayout170.xml"/><Relationship Id="rId6" Type="http://schemas.openxmlformats.org/officeDocument/2006/relationships/slideLayout" Target="../slideLayouts/slideLayout175.xml"/><Relationship Id="rId11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74.xml"/><Relationship Id="rId10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73.xml"/><Relationship Id="rId9" Type="http://schemas.openxmlformats.org/officeDocument/2006/relationships/slideLayout" Target="../slideLayouts/slideLayout178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8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83.xml"/><Relationship Id="rId7" Type="http://schemas.openxmlformats.org/officeDocument/2006/relationships/slideLayout" Target="../slideLayouts/slideLayout187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82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90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image" Target="../media/image11.png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9.xml"/><Relationship Id="rId3" Type="http://schemas.openxmlformats.org/officeDocument/2006/relationships/slideLayout" Target="../slideLayouts/slideLayout194.xml"/><Relationship Id="rId7" Type="http://schemas.openxmlformats.org/officeDocument/2006/relationships/slideLayout" Target="../slideLayouts/slideLayout198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93.xml"/><Relationship Id="rId1" Type="http://schemas.openxmlformats.org/officeDocument/2006/relationships/slideLayout" Target="../slideLayouts/slideLayout192.xml"/><Relationship Id="rId6" Type="http://schemas.openxmlformats.org/officeDocument/2006/relationships/slideLayout" Target="../slideLayouts/slideLayout197.xml"/><Relationship Id="rId11" Type="http://schemas.openxmlformats.org/officeDocument/2006/relationships/slideLayout" Target="../slideLayouts/slideLayout202.xml"/><Relationship Id="rId5" Type="http://schemas.openxmlformats.org/officeDocument/2006/relationships/slideLayout" Target="../slideLayouts/slideLayout196.xml"/><Relationship Id="rId10" Type="http://schemas.openxmlformats.org/officeDocument/2006/relationships/slideLayout" Target="../slideLayouts/slideLayout201.xml"/><Relationship Id="rId4" Type="http://schemas.openxmlformats.org/officeDocument/2006/relationships/slideLayout" Target="../slideLayouts/slideLayout195.xml"/><Relationship Id="rId9" Type="http://schemas.openxmlformats.org/officeDocument/2006/relationships/slideLayout" Target="../slideLayouts/slideLayout200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0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205.xml"/><Relationship Id="rId7" Type="http://schemas.openxmlformats.org/officeDocument/2006/relationships/slideLayout" Target="../slideLayouts/slideLayout209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4.xml"/><Relationship Id="rId1" Type="http://schemas.openxmlformats.org/officeDocument/2006/relationships/slideLayout" Target="../slideLayouts/slideLayout203.xml"/><Relationship Id="rId6" Type="http://schemas.openxmlformats.org/officeDocument/2006/relationships/slideLayout" Target="../slideLayouts/slideLayout208.xml"/><Relationship Id="rId11" Type="http://schemas.openxmlformats.org/officeDocument/2006/relationships/slideLayout" Target="../slideLayouts/slideLayout213.xml"/><Relationship Id="rId5" Type="http://schemas.openxmlformats.org/officeDocument/2006/relationships/slideLayout" Target="../slideLayouts/slideLayout207.xml"/><Relationship Id="rId10" Type="http://schemas.openxmlformats.org/officeDocument/2006/relationships/slideLayout" Target="../slideLayouts/slideLayout212.xml"/><Relationship Id="rId4" Type="http://schemas.openxmlformats.org/officeDocument/2006/relationships/slideLayout" Target="../slideLayouts/slideLayout206.xml"/><Relationship Id="rId9" Type="http://schemas.openxmlformats.org/officeDocument/2006/relationships/slideLayout" Target="../slideLayouts/slideLayout211.xml"/><Relationship Id="rId14" Type="http://schemas.openxmlformats.org/officeDocument/2006/relationships/image" Target="../media/image1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image" Target="../media/image5.jpeg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16.xml"/><Relationship Id="rId7" Type="http://schemas.openxmlformats.org/officeDocument/2006/relationships/slideLayout" Target="../slideLayouts/slideLayout220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14.xml"/><Relationship Id="rId6" Type="http://schemas.openxmlformats.org/officeDocument/2006/relationships/slideLayout" Target="../slideLayouts/slideLayout219.xml"/><Relationship Id="rId11" Type="http://schemas.openxmlformats.org/officeDocument/2006/relationships/slideLayout" Target="../slideLayouts/slideLayout224.xml"/><Relationship Id="rId5" Type="http://schemas.openxmlformats.org/officeDocument/2006/relationships/slideLayout" Target="../slideLayouts/slideLayout218.xml"/><Relationship Id="rId10" Type="http://schemas.openxmlformats.org/officeDocument/2006/relationships/slideLayout" Target="../slideLayouts/slideLayout223.xml"/><Relationship Id="rId4" Type="http://schemas.openxmlformats.org/officeDocument/2006/relationships/slideLayout" Target="../slideLayouts/slideLayout217.xml"/><Relationship Id="rId9" Type="http://schemas.openxmlformats.org/officeDocument/2006/relationships/slideLayout" Target="../slideLayouts/slideLayout222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2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27.xml"/><Relationship Id="rId7" Type="http://schemas.openxmlformats.org/officeDocument/2006/relationships/slideLayout" Target="../slideLayouts/slideLayout231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6.xml"/><Relationship Id="rId1" Type="http://schemas.openxmlformats.org/officeDocument/2006/relationships/slideLayout" Target="../slideLayouts/slideLayout225.xml"/><Relationship Id="rId6" Type="http://schemas.openxmlformats.org/officeDocument/2006/relationships/slideLayout" Target="../slideLayouts/slideLayout230.xml"/><Relationship Id="rId11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29.xml"/><Relationship Id="rId10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28.xml"/><Relationship Id="rId9" Type="http://schemas.openxmlformats.org/officeDocument/2006/relationships/slideLayout" Target="../slideLayouts/slideLayout233.xml"/><Relationship Id="rId14" Type="http://schemas.openxmlformats.org/officeDocument/2006/relationships/image" Target="../media/image7.jpe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8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2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6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41.xml"/><Relationship Id="rId7" Type="http://schemas.openxmlformats.org/officeDocument/2006/relationships/slideLayout" Target="../slideLayouts/slideLayout245.xml"/><Relationship Id="rId12" Type="http://schemas.openxmlformats.org/officeDocument/2006/relationships/theme" Target="../theme/theme23.xml"/><Relationship Id="rId2" Type="http://schemas.openxmlformats.org/officeDocument/2006/relationships/slideLayout" Target="../slideLayouts/slideLayout240.xml"/><Relationship Id="rId1" Type="http://schemas.openxmlformats.org/officeDocument/2006/relationships/slideLayout" Target="../slideLayouts/slideLayout239.xml"/><Relationship Id="rId6" Type="http://schemas.openxmlformats.org/officeDocument/2006/relationships/slideLayout" Target="../slideLayouts/slideLayout244.xml"/><Relationship Id="rId11" Type="http://schemas.openxmlformats.org/officeDocument/2006/relationships/slideLayout" Target="../slideLayouts/slideLayout249.xml"/><Relationship Id="rId5" Type="http://schemas.openxmlformats.org/officeDocument/2006/relationships/slideLayout" Target="../slideLayouts/slideLayout243.xml"/><Relationship Id="rId10" Type="http://schemas.openxmlformats.org/officeDocument/2006/relationships/slideLayout" Target="../slideLayouts/slideLayout248.xml"/><Relationship Id="rId4" Type="http://schemas.openxmlformats.org/officeDocument/2006/relationships/slideLayout" Target="../slideLayouts/slideLayout242.xml"/><Relationship Id="rId9" Type="http://schemas.openxmlformats.org/officeDocument/2006/relationships/slideLayout" Target="../slideLayouts/slideLayout247.xml"/><Relationship Id="rId14" Type="http://schemas.openxmlformats.org/officeDocument/2006/relationships/image" Target="../media/image7.jpeg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2.xml"/><Relationship Id="rId2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50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5.xml"/><Relationship Id="rId2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53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8.xml"/><Relationship Id="rId2" Type="http://schemas.openxmlformats.org/officeDocument/2006/relationships/slideLayout" Target="../slideLayouts/slideLayout257.xml"/><Relationship Id="rId1" Type="http://schemas.openxmlformats.org/officeDocument/2006/relationships/slideLayout" Target="../slideLayouts/slideLayout256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26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3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5.xml"/><Relationship Id="rId2" Type="http://schemas.openxmlformats.org/officeDocument/2006/relationships/slideLayout" Target="../slideLayouts/slideLayout260.xml"/><Relationship Id="rId1" Type="http://schemas.openxmlformats.org/officeDocument/2006/relationships/slideLayout" Target="../slideLayouts/slideLayout259.xml"/><Relationship Id="rId6" Type="http://schemas.openxmlformats.org/officeDocument/2006/relationships/slideLayout" Target="../slideLayouts/slideLayout264.xml"/><Relationship Id="rId5" Type="http://schemas.openxmlformats.org/officeDocument/2006/relationships/slideLayout" Target="../slideLayouts/slideLayout263.xml"/><Relationship Id="rId4" Type="http://schemas.openxmlformats.org/officeDocument/2006/relationships/slideLayout" Target="../slideLayouts/slideLayout262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3.xml"/><Relationship Id="rId13" Type="http://schemas.openxmlformats.org/officeDocument/2006/relationships/slideLayout" Target="../slideLayouts/slideLayout278.xml"/><Relationship Id="rId18" Type="http://schemas.openxmlformats.org/officeDocument/2006/relationships/image" Target="../media/image13.jpeg"/><Relationship Id="rId3" Type="http://schemas.openxmlformats.org/officeDocument/2006/relationships/slideLayout" Target="../slideLayouts/slideLayout268.xml"/><Relationship Id="rId7" Type="http://schemas.openxmlformats.org/officeDocument/2006/relationships/slideLayout" Target="../slideLayouts/slideLayout272.xml"/><Relationship Id="rId12" Type="http://schemas.openxmlformats.org/officeDocument/2006/relationships/slideLayout" Target="../slideLayouts/slideLayout277.xml"/><Relationship Id="rId17" Type="http://schemas.openxmlformats.org/officeDocument/2006/relationships/theme" Target="../theme/theme28.xml"/><Relationship Id="rId2" Type="http://schemas.openxmlformats.org/officeDocument/2006/relationships/slideLayout" Target="../slideLayouts/slideLayout267.xml"/><Relationship Id="rId16" Type="http://schemas.openxmlformats.org/officeDocument/2006/relationships/slideLayout" Target="../slideLayouts/slideLayout281.xml"/><Relationship Id="rId1" Type="http://schemas.openxmlformats.org/officeDocument/2006/relationships/slideLayout" Target="../slideLayouts/slideLayout266.xml"/><Relationship Id="rId6" Type="http://schemas.openxmlformats.org/officeDocument/2006/relationships/slideLayout" Target="../slideLayouts/slideLayout271.xml"/><Relationship Id="rId11" Type="http://schemas.openxmlformats.org/officeDocument/2006/relationships/slideLayout" Target="../slideLayouts/slideLayout276.xml"/><Relationship Id="rId5" Type="http://schemas.openxmlformats.org/officeDocument/2006/relationships/slideLayout" Target="../slideLayouts/slideLayout270.xml"/><Relationship Id="rId15" Type="http://schemas.openxmlformats.org/officeDocument/2006/relationships/slideLayout" Target="../slideLayouts/slideLayout280.xml"/><Relationship Id="rId10" Type="http://schemas.openxmlformats.org/officeDocument/2006/relationships/slideLayout" Target="../slideLayouts/slideLayout275.xml"/><Relationship Id="rId4" Type="http://schemas.openxmlformats.org/officeDocument/2006/relationships/slideLayout" Target="../slideLayouts/slideLayout269.xml"/><Relationship Id="rId9" Type="http://schemas.openxmlformats.org/officeDocument/2006/relationships/slideLayout" Target="../slideLayouts/slideLayout274.xml"/><Relationship Id="rId14" Type="http://schemas.openxmlformats.org/officeDocument/2006/relationships/slideLayout" Target="../slideLayouts/slideLayout279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4.xml"/><Relationship Id="rId2" Type="http://schemas.openxmlformats.org/officeDocument/2006/relationships/slideLayout" Target="../slideLayouts/slideLayout283.xml"/><Relationship Id="rId1" Type="http://schemas.openxmlformats.org/officeDocument/2006/relationships/slideLayout" Target="../slideLayouts/slideLayout282.xml"/><Relationship Id="rId6" Type="http://schemas.openxmlformats.org/officeDocument/2006/relationships/image" Target="../media/image13.jpeg"/><Relationship Id="rId5" Type="http://schemas.openxmlformats.org/officeDocument/2006/relationships/theme" Target="../theme/theme29.xml"/><Relationship Id="rId4" Type="http://schemas.openxmlformats.org/officeDocument/2006/relationships/slideLayout" Target="../slideLayouts/slideLayout28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image" Target="../media/image6.jpeg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86.xml"/><Relationship Id="rId6" Type="http://schemas.openxmlformats.org/officeDocument/2006/relationships/image" Target="../media/image14.png"/><Relationship Id="rId5" Type="http://schemas.openxmlformats.org/officeDocument/2006/relationships/theme" Target="../theme/theme30.xml"/><Relationship Id="rId4" Type="http://schemas.openxmlformats.org/officeDocument/2006/relationships/slideLayout" Target="../slideLayouts/slideLayout289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91.xml"/><Relationship Id="rId1" Type="http://schemas.openxmlformats.org/officeDocument/2006/relationships/slideLayout" Target="../slideLayouts/slideLayout290.xml"/><Relationship Id="rId4" Type="http://schemas.openxmlformats.org/officeDocument/2006/relationships/theme" Target="../theme/theme3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image" Target="../media/image8.png"/><Relationship Id="rId5" Type="http://schemas.openxmlformats.org/officeDocument/2006/relationships/image" Target="../media/image6.jpe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7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7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46176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120450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536313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515" r:id="rId8"/>
    <p:sldLayoutId id="2147517514" r:id="rId9"/>
    <p:sldLayoutId id="2147517395" r:id="rId10"/>
    <p:sldLayoutId id="2147517396" r:id="rId11"/>
    <p:sldLayoutId id="2147517397" r:id="rId12"/>
    <p:sldLayoutId id="2147517398" r:id="rId13"/>
    <p:sldLayoutId id="2147517399" r:id="rId14"/>
    <p:sldLayoutId id="2147517400" r:id="rId15"/>
    <p:sldLayoutId id="2147517401" r:id="rId16"/>
    <p:sldLayoutId id="2147517402" r:id="rId17"/>
    <p:sldLayoutId id="2147517403" r:id="rId18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32FA5B8B-6662-4530-A357-1DA21EAB9BE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8682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46" r:id="rId1"/>
    <p:sldLayoutId id="2147517247" r:id="rId2"/>
    <p:sldLayoutId id="2147517248" r:id="rId3"/>
    <p:sldLayoutId id="2147517249" r:id="rId4"/>
    <p:sldLayoutId id="2147517250" r:id="rId5"/>
    <p:sldLayoutId id="2147517455" r:id="rId6"/>
    <p:sldLayoutId id="2147517251" r:id="rId7"/>
    <p:sldLayoutId id="2147517252" r:id="rId8"/>
    <p:sldLayoutId id="2147517253" r:id="rId9"/>
    <p:sldLayoutId id="2147517254" r:id="rId10"/>
    <p:sldLayoutId id="214751725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62FC4A-DFC1-465F-ADDC-C2D30BB0CF4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970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56" r:id="rId1"/>
    <p:sldLayoutId id="2147517257" r:id="rId2"/>
    <p:sldLayoutId id="2147517258" r:id="rId3"/>
    <p:sldLayoutId id="2147517259" r:id="rId4"/>
    <p:sldLayoutId id="2147517260" r:id="rId5"/>
    <p:sldLayoutId id="2147517456" r:id="rId6"/>
    <p:sldLayoutId id="2147517261" r:id="rId7"/>
    <p:sldLayoutId id="2147517262" r:id="rId8"/>
    <p:sldLayoutId id="2147517263" r:id="rId9"/>
    <p:sldLayoutId id="2147517264" r:id="rId10"/>
    <p:sldLayoutId id="214751726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494EC9BE-52D6-4BC2-BFF6-DE8CD3F07D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266" r:id="rId1"/>
    <p:sldLayoutId id="2147517267" r:id="rId2"/>
    <p:sldLayoutId id="2147517268" r:id="rId3"/>
    <p:sldLayoutId id="2147517269" r:id="rId4"/>
    <p:sldLayoutId id="2147517270" r:id="rId5"/>
    <p:sldLayoutId id="2147517271" r:id="rId6"/>
    <p:sldLayoutId id="2147517457" r:id="rId7"/>
    <p:sldLayoutId id="2147517272" r:id="rId8"/>
    <p:sldLayoutId id="2147517273" r:id="rId9"/>
    <p:sldLayoutId id="2147517274" r:id="rId10"/>
    <p:sldLayoutId id="214751727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77BE19BA-5EC0-4395-9FA2-2BEC5594CFA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175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76" r:id="rId1"/>
    <p:sldLayoutId id="2147517277" r:id="rId2"/>
    <p:sldLayoutId id="2147517278" r:id="rId3"/>
    <p:sldLayoutId id="2147517279" r:id="rId4"/>
    <p:sldLayoutId id="2147517280" r:id="rId5"/>
    <p:sldLayoutId id="2147517281" r:id="rId6"/>
    <p:sldLayoutId id="2147517282" r:id="rId7"/>
    <p:sldLayoutId id="2147517283" r:id="rId8"/>
    <p:sldLayoutId id="2147517284" r:id="rId9"/>
    <p:sldLayoutId id="2147517285" r:id="rId10"/>
    <p:sldLayoutId id="2147517286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65D224B-B0C6-4721-980A-4C8B39CBF91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2778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87" r:id="rId1"/>
    <p:sldLayoutId id="2147517288" r:id="rId2"/>
    <p:sldLayoutId id="2147517289" r:id="rId3"/>
    <p:sldLayoutId id="2147517290" r:id="rId4"/>
    <p:sldLayoutId id="2147517291" r:id="rId5"/>
    <p:sldLayoutId id="2147517292" r:id="rId6"/>
    <p:sldLayoutId id="2147517293" r:id="rId7"/>
    <p:sldLayoutId id="2147517294" r:id="rId8"/>
    <p:sldLayoutId id="2147517295" r:id="rId9"/>
    <p:sldLayoutId id="2147517296" r:id="rId10"/>
    <p:sldLayoutId id="2147517297" r:id="rId11"/>
    <p:sldLayoutId id="2147517458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그림 10" descr="SK 이노베이션 로고.jpg"/>
          <p:cNvPicPr>
            <a:picLocks noChangeAspect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544B542C-4AEE-4D5B-A877-8BB89DA38B8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3802" name="Picture 17" descr="SK C&amp;C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98" r:id="rId1"/>
    <p:sldLayoutId id="2147517299" r:id="rId2"/>
    <p:sldLayoutId id="2147517300" r:id="rId3"/>
    <p:sldLayoutId id="2147517301" r:id="rId4"/>
    <p:sldLayoutId id="2147517302" r:id="rId5"/>
    <p:sldLayoutId id="2147517459" r:id="rId6"/>
    <p:sldLayoutId id="2147517303" r:id="rId7"/>
    <p:sldLayoutId id="2147517304" r:id="rId8"/>
    <p:sldLayoutId id="2147517305" r:id="rId9"/>
    <p:sldLayoutId id="2147517306" r:id="rId10"/>
    <p:sldLayoutId id="2147517307" r:id="rId11"/>
    <p:sldLayoutId id="2147517460" r:id="rId12"/>
    <p:sldLayoutId id="2147517461" r:id="rId13"/>
    <p:sldLayoutId id="2147517462" r:id="rId14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5E66B78-F232-43A4-A8BD-4B4B9E538B2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08" r:id="rId1"/>
    <p:sldLayoutId id="2147517309" r:id="rId2"/>
    <p:sldLayoutId id="2147517310" r:id="rId3"/>
    <p:sldLayoutId id="2147517311" r:id="rId4"/>
    <p:sldLayoutId id="2147517312" r:id="rId5"/>
    <p:sldLayoutId id="2147517313" r:id="rId6"/>
    <p:sldLayoutId id="2147517314" r:id="rId7"/>
    <p:sldLayoutId id="2147517315" r:id="rId8"/>
    <p:sldLayoutId id="2147517316" r:id="rId9"/>
    <p:sldLayoutId id="2147517317" r:id="rId10"/>
    <p:sldLayoutId id="2147517318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pic>
        <p:nvPicPr>
          <p:cNvPr id="35845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19" r:id="rId1"/>
    <p:sldLayoutId id="2147517320" r:id="rId2"/>
    <p:sldLayoutId id="2147517321" r:id="rId3"/>
    <p:sldLayoutId id="2147517322" r:id="rId4"/>
    <p:sldLayoutId id="2147517323" r:id="rId5"/>
    <p:sldLayoutId id="2147517324" r:id="rId6"/>
    <p:sldLayoutId id="2147517325" r:id="rId7"/>
    <p:sldLayoutId id="2147517326" r:id="rId8"/>
    <p:sldLayoutId id="2147517327" r:id="rId9"/>
    <p:sldLayoutId id="2147517328" r:id="rId10"/>
    <p:sldLayoutId id="2147517329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B6C2E7C-3EEC-4DBE-AAAF-F41FF26525FD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30" r:id="rId1"/>
    <p:sldLayoutId id="2147517331" r:id="rId2"/>
    <p:sldLayoutId id="2147517332" r:id="rId3"/>
    <p:sldLayoutId id="2147517333" r:id="rId4"/>
    <p:sldLayoutId id="2147517334" r:id="rId5"/>
    <p:sldLayoutId id="2147517335" r:id="rId6"/>
    <p:sldLayoutId id="2147517336" r:id="rId7"/>
    <p:sldLayoutId id="2147517337" r:id="rId8"/>
    <p:sldLayoutId id="2147517338" r:id="rId9"/>
    <p:sldLayoutId id="2147517339" r:id="rId10"/>
    <p:sldLayoutId id="214751734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83977" name="Line 9"/>
          <p:cNvSpPr>
            <a:spLocks noChangeShapeType="1"/>
          </p:cNvSpPr>
          <p:nvPr/>
        </p:nvSpPr>
        <p:spPr bwMode="auto">
          <a:xfrm>
            <a:off x="777631" y="3214688"/>
            <a:ext cx="10990385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83981" name="Rectangle 13"/>
          <p:cNvSpPr>
            <a:spLocks noChangeArrowheads="1"/>
          </p:cNvSpPr>
          <p:nvPr/>
        </p:nvSpPr>
        <p:spPr bwMode="auto">
          <a:xfrm>
            <a:off x="777631" y="3214689"/>
            <a:ext cx="6516078" cy="71437"/>
          </a:xfrm>
          <a:prstGeom prst="rect">
            <a:avLst/>
          </a:prstGeom>
          <a:gradFill rotWithShape="1">
            <a:gsLst>
              <a:gs pos="0">
                <a:srgbClr val="FF3300">
                  <a:gamma/>
                  <a:shade val="46275"/>
                  <a:invGamma/>
                </a:srgbClr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pic>
        <p:nvPicPr>
          <p:cNvPr id="37893" name="그림 8" descr="ci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87771" y="4429125"/>
            <a:ext cx="174673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41" r:id="rId1"/>
    <p:sldLayoutId id="2147517342" r:id="rId2"/>
    <p:sldLayoutId id="2147517343" r:id="rId3"/>
    <p:sldLayoutId id="2147517344" r:id="rId4"/>
    <p:sldLayoutId id="2147517345" r:id="rId5"/>
    <p:sldLayoutId id="2147517346" r:id="rId6"/>
    <p:sldLayoutId id="2147517347" r:id="rId7"/>
    <p:sldLayoutId id="2147517348" r:id="rId8"/>
    <p:sldLayoutId id="2147517349" r:id="rId9"/>
    <p:sldLayoutId id="2147517350" r:id="rId10"/>
    <p:sldLayoutId id="214751735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103F668F-CBD9-4CA2-9673-B4A6BD554FF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" name="그림 21" descr="skgas_eng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855" y="5661248"/>
            <a:ext cx="1162539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직선 연결선 4"/>
          <p:cNvCxnSpPr/>
          <p:nvPr/>
        </p:nvCxnSpPr>
        <p:spPr>
          <a:xfrm>
            <a:off x="1646388" y="2635325"/>
            <a:ext cx="9127385" cy="0"/>
          </a:xfrm>
          <a:prstGeom prst="line">
            <a:avLst/>
          </a:prstGeom>
          <a:ln w="28575">
            <a:solidFill>
              <a:srgbClr val="FA83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9075113" y="0"/>
            <a:ext cx="3136198" cy="57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05" r:id="rId1"/>
    <p:sldLayoutId id="2147517406" r:id="rId2"/>
    <p:sldLayoutId id="2147517407" r:id="rId3"/>
    <p:sldLayoutId id="2147517408" r:id="rId4"/>
    <p:sldLayoutId id="2147517409" r:id="rId5"/>
    <p:sldLayoutId id="2147517410" r:id="rId6"/>
    <p:sldLayoutId id="2147517411" r:id="rId7"/>
    <p:sldLayoutId id="2147517412" r:id="rId8"/>
    <p:sldLayoutId id="2147517413" r:id="rId9"/>
    <p:sldLayoutId id="2147517414" r:id="rId10"/>
    <p:sldLayoutId id="214751741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85784954-B178-4795-B59B-A494FB8577D5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52" r:id="rId1"/>
    <p:sldLayoutId id="2147517353" r:id="rId2"/>
    <p:sldLayoutId id="2147517354" r:id="rId3"/>
    <p:sldLayoutId id="2147517355" r:id="rId4"/>
    <p:sldLayoutId id="2147517356" r:id="rId5"/>
    <p:sldLayoutId id="2147517357" r:id="rId6"/>
    <p:sldLayoutId id="2147517358" r:id="rId7"/>
    <p:sldLayoutId id="2147517359" r:id="rId8"/>
    <p:sldLayoutId id="2147517360" r:id="rId9"/>
    <p:sldLayoutId id="2147517361" r:id="rId10"/>
    <p:sldLayoutId id="214751736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A3FD5A23-3A20-4E63-97C4-A5E7B75BC9C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3994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63" r:id="rId1"/>
    <p:sldLayoutId id="2147517364" r:id="rId2"/>
    <p:sldLayoutId id="2147517365" r:id="rId3"/>
    <p:sldLayoutId id="2147517366" r:id="rId4"/>
    <p:sldLayoutId id="2147517367" r:id="rId5"/>
    <p:sldLayoutId id="2147517463" r:id="rId6"/>
    <p:sldLayoutId id="2147517464" r:id="rId7"/>
    <p:sldLayoutId id="2147517368" r:id="rId8"/>
    <p:sldLayoutId id="2147517369" r:id="rId9"/>
    <p:sldLayoutId id="2147517370" r:id="rId10"/>
    <p:sldLayoutId id="2147517371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0966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5" r:id="rId1"/>
    <p:sldLayoutId id="2147517372" r:id="rId2"/>
    <p:sldLayoutId id="2147517373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solidFill>
                  <a:srgbClr val="000000"/>
                </a:solidFill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502F6B9-B064-4AB5-9298-ADFA07E5F9DA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4199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374" r:id="rId1"/>
    <p:sldLayoutId id="2147517375" r:id="rId2"/>
    <p:sldLayoutId id="2147517376" r:id="rId3"/>
    <p:sldLayoutId id="2147517377" r:id="rId4"/>
    <p:sldLayoutId id="2147517378" r:id="rId5"/>
    <p:sldLayoutId id="2147517466" r:id="rId6"/>
    <p:sldLayoutId id="2147517467" r:id="rId7"/>
    <p:sldLayoutId id="2147517379" r:id="rId8"/>
    <p:sldLayoutId id="2147517380" r:id="rId9"/>
    <p:sldLayoutId id="2147517381" r:id="rId10"/>
    <p:sldLayoutId id="214751738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3014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8" r:id="rId1"/>
    <p:sldLayoutId id="2147517383" r:id="rId2"/>
    <p:sldLayoutId id="2147517384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403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69" r:id="rId1"/>
    <p:sldLayoutId id="2147517385" r:id="rId2"/>
    <p:sldLayoutId id="2147517470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그림 8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prstClr val="black"/>
              </a:solidFill>
            </a:endParaRPr>
          </a:p>
        </p:txBody>
      </p:sp>
      <p:pic>
        <p:nvPicPr>
          <p:cNvPr id="45062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222893" y="6480175"/>
            <a:ext cx="752231" cy="32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471" r:id="rId1"/>
    <p:sldLayoutId id="2147517386" r:id="rId2"/>
    <p:sldLayoutId id="2147517387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723" kern="1200">
          <a:solidFill>
            <a:schemeClr val="tx1"/>
          </a:solidFill>
          <a:latin typeface="Arial Black" pitchFamily="34" charset="0"/>
          <a:ea typeface="HY견고딕" pitchFamily="18" charset="-127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85" y="142875"/>
            <a:ext cx="11693771" cy="285750"/>
          </a:xfrm>
          <a:prstGeom prst="rect">
            <a:avLst/>
          </a:prstGeo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85" y="571500"/>
            <a:ext cx="11693771" cy="395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1" y="635638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CBDD88CB-0988-4FD7-ADD0-6A736BBF3B3A}" type="datetime1">
              <a:rPr lang="ko-KR" altLang="en-US" smtClean="0"/>
              <a:pPr>
                <a:defRPr/>
              </a:pPr>
              <a:t>2020-10-27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18" y="635638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TextBox 6"/>
          <p:cNvSpPr txBox="1"/>
          <p:nvPr userDrawn="1"/>
        </p:nvSpPr>
        <p:spPr bwMode="auto">
          <a:xfrm>
            <a:off x="11885512" y="6675313"/>
            <a:ext cx="291460" cy="23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4308" tIns="0" rIns="44308" bIns="0" rtlCol="0">
            <a:spAutoFit/>
          </a:bodyPr>
          <a:lstStyle/>
          <a:p>
            <a:pPr algn="r">
              <a:lnSpc>
                <a:spcPct val="120000"/>
              </a:lnSpc>
              <a:spcAft>
                <a:spcPts val="369"/>
              </a:spcAft>
              <a:buFont typeface="Wingdings" pitchFamily="2" charset="2"/>
              <a:buNone/>
            </a:pPr>
            <a:fld id="{AD7FC930-8846-4ABA-B426-2B19EEFCBEF0}" type="slidenum">
              <a:rPr lang="ko-KR" altLang="en-US" sz="1292" b="0" smtClean="0">
                <a:solidFill>
                  <a:prstClr val="black">
                    <a:lumMod val="65000"/>
                    <a:lumOff val="35000"/>
                  </a:prstClr>
                </a:solidFill>
                <a:latin typeface="Cambria" panose="02040503050406030204" pitchFamily="18" charset="0"/>
                <a:ea typeface="맑은 고딕"/>
              </a:rPr>
              <a:pPr algn="r">
                <a:lnSpc>
                  <a:spcPct val="120000"/>
                </a:lnSpc>
                <a:spcAft>
                  <a:spcPts val="369"/>
                </a:spcAft>
                <a:buFont typeface="Wingdings" pitchFamily="2" charset="2"/>
                <a:buNone/>
              </a:pPr>
              <a:t>‹#›</a:t>
            </a:fld>
            <a:endParaRPr lang="ko-KR" altLang="en-US" sz="1292" dirty="0" smtClean="0">
              <a:solidFill>
                <a:prstClr val="black">
                  <a:lumMod val="65000"/>
                  <a:lumOff val="35000"/>
                </a:prstClr>
              </a:solidFill>
              <a:latin typeface="Cambria" panose="02040503050406030204" pitchFamily="18" charset="0"/>
              <a:ea typeface="맑은 고딕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6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73" r:id="rId1"/>
    <p:sldLayoutId id="2147517474" r:id="rId2"/>
    <p:sldLayoutId id="2147517475" r:id="rId3"/>
    <p:sldLayoutId id="2147517476" r:id="rId4"/>
    <p:sldLayoutId id="2147517477" r:id="rId5"/>
    <p:sldLayoutId id="2147517478" r:id="rId6"/>
    <p:sldLayoutId id="214751747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5630985" y="6548439"/>
            <a:ext cx="937846" cy="341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13317" tIns="56658" rIns="113317" bIns="56658">
            <a:spAutoFit/>
          </a:bodyPr>
          <a:lstStyle/>
          <a:p>
            <a:pPr algn="ctr" defTabSz="937870" latinLnBrk="0">
              <a:spcBef>
                <a:spcPct val="50000"/>
              </a:spcBef>
              <a:defRPr/>
            </a:pPr>
            <a:r>
              <a:rPr lang="en-US" altLang="ko-KR" sz="1477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477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93787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477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13" name="Picture 2" descr="F:\SKMS\14년\02.미션비전\FU\슬로건 디자인\4 최종\Beyond Logo 최종.jp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7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81" r:id="rId1"/>
    <p:sldLayoutId id="2147517482" r:id="rId2"/>
    <p:sldLayoutId id="2147517483" r:id="rId3"/>
    <p:sldLayoutId id="2147517484" r:id="rId4"/>
    <p:sldLayoutId id="2147517485" r:id="rId5"/>
    <p:sldLayoutId id="2147517486" r:id="rId6"/>
    <p:sldLayoutId id="2147517487" r:id="rId7"/>
    <p:sldLayoutId id="2147517488" r:id="rId8"/>
    <p:sldLayoutId id="2147517489" r:id="rId9"/>
    <p:sldLayoutId id="2147517490" r:id="rId10"/>
    <p:sldLayoutId id="2147517491" r:id="rId11"/>
    <p:sldLayoutId id="2147517492" r:id="rId12"/>
    <p:sldLayoutId id="2147517493" r:id="rId13"/>
    <p:sldLayoutId id="2147517494" r:id="rId14"/>
    <p:sldLayoutId id="2147517495" r:id="rId15"/>
    <p:sldLayoutId id="2147517496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246185" y="469020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246185" y="127707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sp>
        <p:nvSpPr>
          <p:cNvPr id="13" name="Line 11"/>
          <p:cNvSpPr>
            <a:spLocks noChangeShapeType="1"/>
          </p:cNvSpPr>
          <p:nvPr userDrawn="1"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>
              <a:solidFill>
                <a:srgbClr val="000000"/>
              </a:solidFill>
            </a:endParaRPr>
          </a:p>
        </p:txBody>
      </p:sp>
      <p:pic>
        <p:nvPicPr>
          <p:cNvPr id="14" name="Picture 2" descr="F:\SKMS\14년\02.미션비전\FU\슬로건 디자인\4 최종\Beyond Logo 최종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19" t="27729" r="12077" b="30659"/>
          <a:stretch/>
        </p:blipFill>
        <p:spPr bwMode="auto">
          <a:xfrm>
            <a:off x="10202105" y="6490598"/>
            <a:ext cx="1993442" cy="3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9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499" r:id="rId1"/>
    <p:sldLayoutId id="2147517500" r:id="rId2"/>
    <p:sldLayoutId id="2147517502" r:id="rId3"/>
    <p:sldLayoutId id="2147517503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그림 10" descr="SK 이노베이션 로고.jp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F831B168-07C9-4A21-8AB3-6B452AF62F07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1514" name="Picture 17" descr="SK C&amp;C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15" r:id="rId1"/>
    <p:sldLayoutId id="2147517216" r:id="rId2"/>
    <p:sldLayoutId id="2147517217" r:id="rId3"/>
    <p:sldLayoutId id="2147517218" r:id="rId4"/>
    <p:sldLayoutId id="2147517219" r:id="rId5"/>
    <p:sldLayoutId id="2147517220" r:id="rId6"/>
    <p:sldLayoutId id="2147517221" r:id="rId7"/>
    <p:sldLayoutId id="2147517222" r:id="rId8"/>
    <p:sldLayoutId id="2147517223" r:id="rId9"/>
    <p:sldLayoutId id="2147517224" r:id="rId10"/>
    <p:sldLayoutId id="2147517225" r:id="rId11"/>
    <p:sldLayoutId id="2147517416" r:id="rId1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6" name="Oval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43847" y="6524626"/>
            <a:ext cx="1348154" cy="333375"/>
          </a:xfrm>
          <a:prstGeom prst="round2DiagRect">
            <a:avLst/>
          </a:prstGeom>
          <a:noFill/>
          <a:ln w="9525">
            <a:noFill/>
            <a:prstDash val="solid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354" b="1" dirty="0" smtClean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- </a:t>
            </a:r>
            <a:fld id="{13C43E6A-6784-4876-BD57-806F7DEE001B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 -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88108" y="80963"/>
            <a:ext cx="10668000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631" y="1773238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46062" y="6481763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kumimoji="0" sz="1477" b="0"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grpSp>
        <p:nvGrpSpPr>
          <p:cNvPr id="3078" name="그룹 10"/>
          <p:cNvGrpSpPr>
            <a:grpSpLocks/>
          </p:cNvGrpSpPr>
          <p:nvPr/>
        </p:nvGrpSpPr>
        <p:grpSpPr bwMode="auto">
          <a:xfrm>
            <a:off x="5862" y="76200"/>
            <a:ext cx="12096261" cy="611188"/>
            <a:chOff x="4704" y="75647"/>
            <a:chExt cx="9828950" cy="612000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293654" y="641116"/>
              <a:ext cx="9540000" cy="46531"/>
            </a:xfrm>
            <a:prstGeom prst="rect">
              <a:avLst/>
            </a:prstGeom>
            <a:gradFill flip="none" rotWithShape="1">
              <a:gsLst>
                <a:gs pos="0">
                  <a:srgbClr val="FFC000"/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spcAft>
                  <a:spcPct val="50000"/>
                </a:spcAft>
                <a:defRPr/>
              </a:pPr>
              <a:endParaRPr lang="ko-KR" altLang="en-US" sz="1600" dirty="0">
                <a:solidFill>
                  <a:srgbClr val="000000"/>
                </a:solidFill>
                <a:latin typeface="Arial" charset="0"/>
                <a:ea typeface="굴림체" pitchFamily="49" charset="-127"/>
              </a:endParaRPr>
            </a:p>
          </p:txBody>
        </p:sp>
        <p:pic>
          <p:nvPicPr>
            <p:cNvPr id="3083" name="그림 12" descr="행복날개.bmp"/>
            <p:cNvPicPr>
              <a:picLocks noChangeAspect="1"/>
            </p:cNvPicPr>
            <p:nvPr userDrawn="1"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368" b="36060"/>
            <a:stretch>
              <a:fillRect/>
            </a:stretch>
          </p:blipFill>
          <p:spPr bwMode="auto">
            <a:xfrm>
              <a:off x="4704" y="75647"/>
              <a:ext cx="373239" cy="61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9" name="Picture 9" descr="SK+eas+Comm+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6386514"/>
            <a:ext cx="976923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949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05" r:id="rId1"/>
    <p:sldLayoutId id="2147517506" r:id="rId2"/>
    <p:sldLayoutId id="2147517508" r:id="rId3"/>
    <p:sldLayoutId id="2147517509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562722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6pPr>
      <a:lvl7pPr marL="1125444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7pPr>
      <a:lvl8pPr marL="1688165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8pPr>
      <a:lvl9pPr marL="2250887" algn="l" rtl="0" fontAlgn="base" latinLnBrk="1">
        <a:spcBef>
          <a:spcPct val="0"/>
        </a:spcBef>
        <a:spcAft>
          <a:spcPct val="0"/>
        </a:spcAft>
        <a:defRPr kumimoji="1" sz="2708">
          <a:solidFill>
            <a:schemeClr val="tx2"/>
          </a:solidFill>
          <a:latin typeface="휴먼엑스포" pitchFamily="18" charset="-127"/>
          <a:ea typeface="휴먼엑스포" pitchFamily="18" charset="-127"/>
        </a:defRPr>
      </a:lvl9pPr>
    </p:titleStyle>
    <p:bodyStyle>
      <a:lvl1pPr marL="578353" indent="-578353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708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1117628" indent="-537322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2462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606102" indent="-48652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o"/>
        <a:defRPr kumimoji="1" sz="2339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2084807" indent="-47675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n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577188" indent="-490428" algn="l" rtl="0" eaLnBrk="0" fontAlgn="base" latinLnBrk="1" hangingPunct="0">
        <a:spcBef>
          <a:spcPct val="25000"/>
        </a:spcBef>
        <a:spcAft>
          <a:spcPct val="0"/>
        </a:spcAft>
        <a:buFont typeface="Wingdings" pitchFamily="2" charset="2"/>
        <a:buChar char="§"/>
        <a:defRPr kumimoji="1" sz="1969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3139910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6pPr>
      <a:lvl7pPr marL="3702632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7pPr>
      <a:lvl8pPr marL="4265353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8pPr>
      <a:lvl9pPr marL="4828075" indent="-490428" algn="l" rtl="0" fontAlgn="base" latinLnBrk="1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kumimoji="1" sz="196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93077" y="142875"/>
            <a:ext cx="11693770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93077" y="571500"/>
            <a:ext cx="11693770" cy="39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477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2020-10-27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lang="ko-KR" altLang="en-US" sz="1846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tabLst>
          <a:tab pos="5080127" algn="l"/>
          <a:tab pos="11463503" algn="r"/>
        </a:tabLst>
        <a:defRPr kumimoji="1" sz="1846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969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969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969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969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그림 9" descr="SK 이노베이션 로고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00539" y="787401"/>
            <a:ext cx="1135379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pic>
        <p:nvPicPr>
          <p:cNvPr id="2253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8416" y="6480176"/>
            <a:ext cx="816708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C5D2DA8B-2F19-4DAF-8DAC-8D1ADD4F93C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17" r:id="rId1"/>
    <p:sldLayoutId id="2147517418" r:id="rId2"/>
    <p:sldLayoutId id="2147517419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462" b="1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2462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969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723" kern="1200">
          <a:solidFill>
            <a:schemeClr val="tx1"/>
          </a:solidFill>
          <a:latin typeface="+mn-lt"/>
          <a:ea typeface="+mn-ea"/>
          <a:cs typeface="+mn-cs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1354" kern="1200">
          <a:solidFill>
            <a:schemeClr val="tx1"/>
          </a:solidFill>
          <a:latin typeface="+mn-lt"/>
          <a:ea typeface="+mn-ea"/>
          <a:cs typeface="+mn-cs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1354" kern="1200">
          <a:solidFill>
            <a:schemeClr val="tx1"/>
          </a:solidFill>
          <a:latin typeface="+mn-lt"/>
          <a:ea typeface="+mn-ea"/>
          <a:cs typeface="+mn-cs"/>
        </a:defRPr>
      </a:lvl5pPr>
      <a:lvl6pPr marL="3094970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691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413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135" indent="-281361" algn="l" defTabSz="1125444" rtl="0" eaLnBrk="1" latinLnBrk="1" hangingPunct="1">
        <a:spcBef>
          <a:spcPct val="20000"/>
        </a:spcBef>
        <a:buFont typeface="Arial" pitchFamily="34" charset="0"/>
        <a:buChar char="•"/>
        <a:defRPr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0423FE9-D812-48E2-A417-FFD90407709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20" r:id="rId1"/>
    <p:sldLayoutId id="2147517421" r:id="rId2"/>
    <p:sldLayoutId id="2147517422" r:id="rId3"/>
    <p:sldLayoutId id="2147517423" r:id="rId4"/>
    <p:sldLayoutId id="2147517424" r:id="rId5"/>
    <p:sldLayoutId id="2147517425" r:id="rId6"/>
    <p:sldLayoutId id="2147517426" r:id="rId7"/>
    <p:sldLayoutId id="2147517427" r:id="rId8"/>
    <p:sldLayoutId id="2147517428" r:id="rId9"/>
    <p:sldLayoutId id="2147517429" r:id="rId10"/>
    <p:sldLayoutId id="2147517430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0C53E091-0B3A-4EA8-A654-75289EDEFC1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4586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26" r:id="rId1"/>
    <p:sldLayoutId id="2147517227" r:id="rId2"/>
    <p:sldLayoutId id="2147517228" r:id="rId3"/>
    <p:sldLayoutId id="2147517229" r:id="rId4"/>
    <p:sldLayoutId id="2147517230" r:id="rId5"/>
    <p:sldLayoutId id="2147517431" r:id="rId6"/>
    <p:sldLayoutId id="2147517231" r:id="rId7"/>
    <p:sldLayoutId id="2147517232" r:id="rId8"/>
    <p:sldLayoutId id="2147517233" r:id="rId9"/>
    <p:sldLayoutId id="2147517234" r:id="rId10"/>
    <p:sldLayoutId id="214751723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80ED922-EF46-4251-817F-15E4C43ACCE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32" r:id="rId1"/>
    <p:sldLayoutId id="2147517433" r:id="rId2"/>
    <p:sldLayoutId id="2147517434" r:id="rId3"/>
    <p:sldLayoutId id="2147517435" r:id="rId4"/>
    <p:sldLayoutId id="2147517436" r:id="rId5"/>
    <p:sldLayoutId id="2147517437" r:id="rId6"/>
    <p:sldLayoutId id="2147517438" r:id="rId7"/>
    <p:sldLayoutId id="2147517439" r:id="rId8"/>
    <p:sldLayoutId id="2147517440" r:id="rId9"/>
    <p:sldLayoutId id="2147517441" r:id="rId10"/>
    <p:sldLayoutId id="2147517442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그림 10" descr="SK 이노베이션 로고.jpg"/>
          <p:cNvPicPr>
            <a:picLocks noChangeAspect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36062" y="6462714"/>
            <a:ext cx="1209431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723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46185" y="6873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46185" y="346075"/>
            <a:ext cx="130908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46185" y="6453188"/>
            <a:ext cx="11697678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477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92D9F953-C483-45CD-953E-CE6270759556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  <p:pic>
        <p:nvPicPr>
          <p:cNvPr id="26634" name="Picture 17" descr="SK C&amp;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1107616" y="6489700"/>
            <a:ext cx="781538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517236" r:id="rId1"/>
    <p:sldLayoutId id="2147517237" r:id="rId2"/>
    <p:sldLayoutId id="2147517238" r:id="rId3"/>
    <p:sldLayoutId id="2147517239" r:id="rId4"/>
    <p:sldLayoutId id="2147517240" r:id="rId5"/>
    <p:sldLayoutId id="2147517443" r:id="rId6"/>
    <p:sldLayoutId id="2147517241" r:id="rId7"/>
    <p:sldLayoutId id="2147517242" r:id="rId8"/>
    <p:sldLayoutId id="2147517243" r:id="rId9"/>
    <p:sldLayoutId id="2147517244" r:id="rId10"/>
    <p:sldLayoutId id="2147517245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7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12193954" cy="6829425"/>
          </a:xfrm>
          <a:prstGeom prst="rect">
            <a:avLst/>
          </a:prstGeom>
          <a:noFill/>
          <a:ln w="0">
            <a:noFill/>
            <a:miter lim="800000"/>
            <a:headEnd/>
            <a:tailEnd/>
          </a:ln>
        </p:spPr>
      </p:pic>
      <p:sp>
        <p:nvSpPr>
          <p:cNvPr id="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230078" y="6480175"/>
            <a:ext cx="3733799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231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fld id="{B2F07659-F8C1-45AE-9F25-745953B44611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444" r:id="rId1"/>
    <p:sldLayoutId id="2147517445" r:id="rId2"/>
    <p:sldLayoutId id="2147517446" r:id="rId3"/>
    <p:sldLayoutId id="2147517447" r:id="rId4"/>
    <p:sldLayoutId id="2147517448" r:id="rId5"/>
    <p:sldLayoutId id="2147517449" r:id="rId6"/>
    <p:sldLayoutId id="2147517450" r:id="rId7"/>
    <p:sldLayoutId id="2147517451" r:id="rId8"/>
    <p:sldLayoutId id="2147517452" r:id="rId9"/>
    <p:sldLayoutId id="2147517453" r:id="rId10"/>
    <p:sldLayoutId id="2147517454" r:id="rId11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562722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125444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688165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250887" algn="ctr" rtl="0" fontAlgn="base" latinLnBrk="1">
        <a:spcBef>
          <a:spcPct val="0"/>
        </a:spcBef>
        <a:spcAft>
          <a:spcPct val="0"/>
        </a:spcAft>
        <a:defRPr kumimoji="1" sz="5416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22041" indent="-42204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939">
          <a:solidFill>
            <a:schemeClr val="tx1"/>
          </a:solidFill>
          <a:latin typeface="+mn-lt"/>
          <a:ea typeface="+mn-ea"/>
          <a:cs typeface="+mn-cs"/>
        </a:defRPr>
      </a:lvl1pPr>
      <a:lvl2pPr marL="914423" indent="-35170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446">
          <a:solidFill>
            <a:schemeClr val="tx1"/>
          </a:solidFill>
          <a:latin typeface="+mn-lt"/>
          <a:ea typeface="+mn-ea"/>
        </a:defRPr>
      </a:lvl2pPr>
      <a:lvl3pPr marL="1406804" indent="-28136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</a:defRPr>
      </a:lvl3pPr>
      <a:lvl4pPr marL="1969526" indent="-28136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+mn-lt"/>
          <a:ea typeface="+mn-ea"/>
        </a:defRPr>
      </a:lvl4pPr>
      <a:lvl5pPr marL="2532248" indent="-28136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5pPr>
      <a:lvl6pPr marL="3094970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6pPr>
      <a:lvl7pPr marL="3657691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7pPr>
      <a:lvl8pPr marL="4220413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8pPr>
      <a:lvl9pPr marL="4783135" indent="-281361" algn="l" rtl="0" fontAlgn="base" latinLnBrk="1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1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://www.sktelesys.co.kr/index.as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e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:\업무\총무\CI\컨설팅 결과\최종결과물2\CD\blt_ci_large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lum bright="10000"/>
          </a:blip>
          <a:srcRect/>
          <a:stretch>
            <a:fillRect/>
          </a:stretch>
        </p:blipFill>
        <p:spPr bwMode="auto">
          <a:xfrm>
            <a:off x="3616534" y="2637692"/>
            <a:ext cx="8575466" cy="4220308"/>
          </a:xfrm>
          <a:prstGeom prst="rect">
            <a:avLst/>
          </a:prstGeom>
          <a:noFill/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33769" y="1588478"/>
            <a:ext cx="9955546" cy="1027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atinLnBrk="0">
              <a:lnSpc>
                <a:spcPct val="130000"/>
              </a:lnSpc>
            </a:pPr>
            <a:r>
              <a:rPr kumimoji="0" lang="en-US" altLang="ko-KR" sz="3939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  </a:t>
            </a:r>
            <a:r>
              <a:rPr kumimoji="0" lang="ko-KR" altLang="en-US" sz="3939" smtClean="0">
                <a:solidFill>
                  <a:srgbClr val="000000"/>
                </a:solidFill>
                <a:latin typeface="Times New Roman" pitchFamily="18" charset="0"/>
                <a:ea typeface="맑은 고딕" pitchFamily="50" charset="-127"/>
                <a:cs typeface="Times New Roman" pitchFamily="18" charset="0"/>
              </a:rPr>
              <a:t>상품조회 권한 화면설계</a:t>
            </a:r>
            <a:endParaRPr kumimoji="0" lang="en-US" altLang="ko-KR" sz="3939" dirty="0">
              <a:solidFill>
                <a:srgbClr val="000000"/>
              </a:solidFill>
              <a:latin typeface="Times New Roman" pitchFamily="18" charset="0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1767907" y="2532404"/>
            <a:ext cx="9481846" cy="118265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00"/>
              <a:gd name="T19" fmla="*/ 0 h 1000"/>
              <a:gd name="T20" fmla="*/ 1000 w 1000"/>
              <a:gd name="T21" fmla="*/ 1000 h 10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FF6600"/>
          </a:solidFill>
          <a:ln w="19050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pPr algn="ctr"/>
            <a:endParaRPr kumimoji="0" lang="ko-KR" altLang="en-US" sz="1723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auto">
          <a:xfrm>
            <a:off x="3384790" y="4419045"/>
            <a:ext cx="2821602" cy="435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/>
            <a:r>
              <a:rPr kumimoji="0" lang="en-US" altLang="ko-KR" sz="2092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2020</a:t>
            </a:r>
            <a:r>
              <a:rPr kumimoji="0" lang="en-US" altLang="ko-KR" sz="2092" smtClean="0">
                <a:solidFill>
                  <a:prstClr val="black"/>
                </a:solidFill>
                <a:latin typeface="맑은 고딕" panose="020B0503020000020004" pitchFamily="50" charset="-127"/>
              </a:rPr>
              <a:t>. 10</a:t>
            </a:r>
            <a:endParaRPr kumimoji="0" lang="en-US" altLang="ko-KR" sz="2092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9" name="Picture 19" descr="lo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2964" y="204774"/>
            <a:ext cx="1584081" cy="922064"/>
          </a:xfrm>
          <a:prstGeom prst="rect">
            <a:avLst/>
          </a:prstGeom>
          <a:noFill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964" y="5874981"/>
            <a:ext cx="1418492" cy="72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02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1-1.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검색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67970" name="Picture 2" descr="upload.wikimedia.org/wikipedia/commons/thumb/7/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242" y="2278972"/>
            <a:ext cx="2683857" cy="100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515" y="3511705"/>
            <a:ext cx="4183743" cy="5486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948" y="972657"/>
            <a:ext cx="3334509" cy="2632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 bwMode="auto">
          <a:xfrm>
            <a:off x="5384948" y="1195712"/>
            <a:ext cx="1139949" cy="1316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36182" y="631767"/>
            <a:ext cx="2975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조회 권한을 가진 사용자 로그인시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한 사용자가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상품조회 권한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](BUY_HOMS_SCH)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가지고 있을 경우 해당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2" descr="https://www.homenstore.co.kr/img/toplog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8" r="59652"/>
          <a:stretch/>
        </p:blipFill>
        <p:spPr bwMode="auto">
          <a:xfrm>
            <a:off x="5384948" y="2814192"/>
            <a:ext cx="1364310" cy="35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40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179" y="4184197"/>
            <a:ext cx="4734772" cy="2233163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1-2.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조회 리스트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t="22375"/>
          <a:stretch/>
        </p:blipFill>
        <p:spPr>
          <a:xfrm>
            <a:off x="2190102" y="777089"/>
            <a:ext cx="4806617" cy="38986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257" y="1214246"/>
            <a:ext cx="4806617" cy="1120514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0102" y="2382128"/>
            <a:ext cx="4734772" cy="180206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36182" y="631767"/>
            <a:ext cx="297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상품을 검색시 조회된 리스트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5906507" y="4879229"/>
            <a:ext cx="1001879" cy="3886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6349179" y="5459898"/>
            <a:ext cx="490178" cy="3886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6349179" y="5962918"/>
            <a:ext cx="647540" cy="3886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91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r="416" b="620"/>
          <a:stretch/>
        </p:blipFill>
        <p:spPr>
          <a:xfrm>
            <a:off x="1755251" y="688845"/>
            <a:ext cx="5837480" cy="5681015"/>
          </a:xfrm>
          <a:prstGeom prst="rect">
            <a:avLst/>
          </a:prstGeom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1-3.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상세 팝업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웹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 bwMode="auto">
          <a:xfrm>
            <a:off x="4843570" y="3335025"/>
            <a:ext cx="2428871" cy="38865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4928472" y="3012364"/>
            <a:ext cx="2155377" cy="182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l="78623" t="64785" r="9000" b="31823"/>
          <a:stretch/>
        </p:blipFill>
        <p:spPr>
          <a:xfrm>
            <a:off x="4915800" y="3018895"/>
            <a:ext cx="812204" cy="1610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936182" y="631767"/>
            <a:ext cx="2975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팝업 페이지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명 클릭시 호출 팝업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설명</a:t>
            </a:r>
            <a:r>
              <a:rPr lang="en-US" altLang="ko-KR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연관 상품</a:t>
            </a:r>
            <a:r>
              <a:rPr lang="en-US" altLang="ko-KR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및 재고 수량 확인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781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1-4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옵션 상품 </a:t>
            </a:r>
            <a:r>
              <a:rPr lang="ko-KR" altLang="en-US" sz="1800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모달</a:t>
            </a:r>
            <a:endParaRPr lang="en-US" altLang="ko-KR" sz="180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6524201" y="1817804"/>
            <a:ext cx="1139949" cy="1316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589" r="1" b="76456"/>
          <a:stretch/>
        </p:blipFill>
        <p:spPr>
          <a:xfrm>
            <a:off x="1544201" y="1146798"/>
            <a:ext cx="5806556" cy="9450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36182" y="631767"/>
            <a:ext cx="29759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유형이 옵션 상품인 경우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검색 리스트에서 옵션선택 버튼 클릭시 모달 호출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상품의 옵션 상품의 단가 및 재고 확인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057486" y="2137123"/>
            <a:ext cx="973429" cy="2748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31" y="2091847"/>
            <a:ext cx="5487142" cy="27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2-1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검색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36182" y="631767"/>
            <a:ext cx="29759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조회 권한을 가진 사용자 로그인시 </a:t>
            </a:r>
            <a:r>
              <a: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main </a:t>
            </a:r>
            <a:r>
              <a:rPr lang="ko-KR" altLang="en-US" sz="1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endParaRPr lang="en-US" altLang="ko-KR" sz="1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로그인 한 사용자가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 상품조회 권한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](BUY_HOMS_SCH)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가지고 있을 경우 해당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060" y="862599"/>
            <a:ext cx="3041638" cy="533810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 bwMode="auto">
          <a:xfrm>
            <a:off x="3246781" y="1302174"/>
            <a:ext cx="3911665" cy="285980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67970" name="Picture 2" descr="upload.wikimedia.org/wikipedia/commons/thumb/7/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59" y="1806338"/>
            <a:ext cx="2640831" cy="98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150" y="3206567"/>
            <a:ext cx="2633940" cy="345435"/>
          </a:xfrm>
          <a:prstGeom prst="rect">
            <a:avLst/>
          </a:prstGeom>
        </p:spPr>
      </p:pic>
      <p:pic>
        <p:nvPicPr>
          <p:cNvPr id="7" name="Picture 2" descr="https://www.homenstore.co.kr/img/toplogo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58" r="59652"/>
          <a:stretch/>
        </p:blipFill>
        <p:spPr bwMode="auto">
          <a:xfrm>
            <a:off x="5258014" y="2732077"/>
            <a:ext cx="1053328" cy="27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 bwMode="auto">
          <a:xfrm>
            <a:off x="3714149" y="5793705"/>
            <a:ext cx="2680119" cy="407001"/>
          </a:xfrm>
          <a:prstGeom prst="rect">
            <a:avLst/>
          </a:prstGeom>
          <a:solidFill>
            <a:srgbClr val="5A647F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07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2-2.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조회 리스트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097742" y="1311718"/>
            <a:ext cx="1139949" cy="1316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95331" y="4944643"/>
            <a:ext cx="999308" cy="43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36182" y="631767"/>
            <a:ext cx="2975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상품을 검색시 조회된 리스트</a:t>
            </a: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80036"/>
          <a:stretch/>
        </p:blipFill>
        <p:spPr>
          <a:xfrm>
            <a:off x="3453862" y="631768"/>
            <a:ext cx="3171310" cy="110308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3522355" y="989998"/>
            <a:ext cx="698918" cy="3120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5813080" y="989997"/>
            <a:ext cx="698918" cy="3120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t="28512"/>
          <a:stretch/>
        </p:blipFill>
        <p:spPr>
          <a:xfrm>
            <a:off x="3452268" y="1810013"/>
            <a:ext cx="3172904" cy="3951960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 bwMode="auto">
          <a:xfrm>
            <a:off x="3699457" y="5354972"/>
            <a:ext cx="2680119" cy="407001"/>
          </a:xfrm>
          <a:prstGeom prst="rect">
            <a:avLst/>
          </a:prstGeom>
          <a:solidFill>
            <a:srgbClr val="5A647F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05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0147" y="36944"/>
            <a:ext cx="4699370" cy="46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1291" tIns="65646" rIns="131291" bIns="65646">
            <a:spAutoFit/>
          </a:bodyPr>
          <a:lstStyle/>
          <a:p>
            <a:pPr marL="445488" indent="-445488" defTabSz="1313017">
              <a:lnSpc>
                <a:spcPct val="120000"/>
              </a:lnSpc>
              <a:spcBef>
                <a:spcPct val="50000"/>
              </a:spcBef>
            </a:pP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2-3. </a:t>
            </a: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상품 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상세 및 옵션 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en-US" altLang="ko-KR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80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 bwMode="auto">
          <a:xfrm>
            <a:off x="7097742" y="1311718"/>
            <a:ext cx="1139949" cy="13162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7495331" y="4944643"/>
            <a:ext cx="999308" cy="43760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80036"/>
          <a:stretch/>
        </p:blipFill>
        <p:spPr>
          <a:xfrm>
            <a:off x="528147" y="631767"/>
            <a:ext cx="3171310" cy="1103088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 bwMode="auto">
          <a:xfrm>
            <a:off x="628842" y="1013959"/>
            <a:ext cx="698918" cy="3120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2919567" y="1013958"/>
            <a:ext cx="698918" cy="3120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147" y="1734856"/>
            <a:ext cx="3171310" cy="461408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r="2803"/>
          <a:stretch/>
        </p:blipFill>
        <p:spPr>
          <a:xfrm>
            <a:off x="4485200" y="720394"/>
            <a:ext cx="3214834" cy="4556623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 bwMode="auto">
          <a:xfrm>
            <a:off x="4583481" y="4741142"/>
            <a:ext cx="2994766" cy="407001"/>
          </a:xfrm>
          <a:prstGeom prst="rect">
            <a:avLst/>
          </a:prstGeom>
          <a:solidFill>
            <a:srgbClr val="5A647F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직사각형 16"/>
          <p:cNvSpPr/>
          <p:nvPr/>
        </p:nvSpPr>
        <p:spPr bwMode="auto">
          <a:xfrm>
            <a:off x="6968798" y="729405"/>
            <a:ext cx="471662" cy="243968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36182" y="631767"/>
            <a:ext cx="2975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Tx/>
              <a:buAutoNum type="arabicPeriod"/>
            </a:pPr>
            <a:r>
              <a:rPr lang="ko-KR" altLang="en-US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페이지</a:t>
            </a:r>
            <a: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 smtClean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클릭시 페이지 이동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설명</a:t>
            </a:r>
            <a:r>
              <a:rPr lang="en-US" altLang="ko-KR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옵션 상세</a:t>
            </a:r>
            <a:r>
              <a:rPr lang="en-US" altLang="ko-KR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재고 수량 확인</a:t>
            </a:r>
            <a:endParaRPr lang="en-US" altLang="ko-KR" sz="120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>
              <a:buAutoNum type="arabicPeriod"/>
            </a:pPr>
            <a:endParaRPr lang="en-US" altLang="ko-KR" sz="1200" b="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 bwMode="auto">
          <a:xfrm flipV="1">
            <a:off x="4603012" y="720394"/>
            <a:ext cx="332593" cy="237979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3012" y="779921"/>
            <a:ext cx="2737140" cy="239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9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3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14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1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1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1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9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0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2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3.xml><?xml version="1.0" encoding="utf-8"?>
<a:theme xmlns:a="http://schemas.openxmlformats.org/drawingml/2006/main" name="2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4.xml><?xml version="1.0" encoding="utf-8"?>
<a:theme xmlns:a="http://schemas.openxmlformats.org/drawingml/2006/main" name="2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5.xml><?xml version="1.0" encoding="utf-8"?>
<a:theme xmlns:a="http://schemas.openxmlformats.org/drawingml/2006/main" name="2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spcBef>
            <a:spcPts val="300"/>
          </a:spcBef>
          <a:buFont typeface="Arial" pitchFamily="34" charset="0"/>
          <a:buChar char="•"/>
          <a:defRPr sz="110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/>
</a:theme>
</file>

<file path=ppt/theme/theme26.xml><?xml version="1.0" encoding="utf-8"?>
<a:theme xmlns:a="http://schemas.openxmlformats.org/drawingml/2006/main" name="2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>
              <a:lumMod val="65000"/>
              <a:lumOff val="35000"/>
            </a:schemeClr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27.xml><?xml version="1.0" encoding="utf-8"?>
<a:theme xmlns:a="http://schemas.openxmlformats.org/drawingml/2006/main" name="1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>
          <a:solidFill>
            <a:schemeClr val="tx1">
              <a:lumMod val="75000"/>
              <a:lumOff val="25000"/>
            </a:schemeClr>
          </a:solidFill>
          <a:prstDash val="solid"/>
          <a:headEnd type="oval" w="med" len="med"/>
          <a:tailEnd type="triangle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prstDash val="dash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square" lIns="36000" tIns="0" rIns="36000" bIns="0">
        <a:spAutoFit/>
      </a:bodyPr>
      <a:lstStyle>
        <a:defPPr marL="180975" indent="-180975">
          <a:lnSpc>
            <a:spcPct val="120000"/>
          </a:lnSpc>
          <a:spcAft>
            <a:spcPts val="300"/>
          </a:spcAft>
          <a:buFont typeface="Wingdings" pitchFamily="2" charset="2"/>
          <a:buChar char="§"/>
          <a:defRPr sz="1050" b="1" dirty="0" smtClean="0">
            <a:latin typeface="Times New Roman" pitchFamily="18" charset="0"/>
            <a:ea typeface="맑은 고딕" pitchFamily="50" charset="-127"/>
            <a:cs typeface="Times New Roman" pitchFamily="18" charset="0"/>
          </a:defRPr>
        </a:defPPr>
      </a:lstStyle>
    </a:txDef>
  </a:objectDefaults>
  <a:extraClrSchemeLst/>
</a:theme>
</file>

<file path=ppt/theme/theme28.xml><?xml version="1.0" encoding="utf-8"?>
<a:theme xmlns:a="http://schemas.openxmlformats.org/drawingml/2006/main" name="26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9.xml><?xml version="1.0" encoding="utf-8"?>
<a:theme xmlns:a="http://schemas.openxmlformats.org/drawingml/2006/main" name="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0.xml><?xml version="1.0" encoding="utf-8"?>
<a:theme xmlns:a="http://schemas.openxmlformats.org/drawingml/2006/main" name="1_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비즈니스">
      <a:majorFont>
        <a:latin typeface="휴먼엑스포"/>
        <a:ea typeface="휴먼엑스포"/>
        <a:cs typeface=""/>
      </a:majorFont>
      <a:minorFont>
        <a:latin typeface="Arial"/>
        <a:ea typeface="새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solidFill>
            <a:sysClr val="windowText" lastClr="000000"/>
          </a:solidFill>
          <a:prstDash val="solid"/>
        </a:ln>
        <a:effectLst/>
      </a:spPr>
      <a:bodyPr lIns="36000" rIns="36000"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sz="1400" kern="0" smtClean="0">
            <a:solidFill>
              <a:srgbClr val="C00000"/>
            </a:solidFill>
            <a:latin typeface="맑은 고딕"/>
            <a:ea typeface="맑은 고딕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185738" marR="0" indent="-185738" algn="ctr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Arial" charset="0"/>
          <a:buNone/>
          <a:tabLst/>
          <a:defRPr kumimoji="1" lang="ko-KR" altLang="en-US" sz="13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가는각진제목체" pitchFamily="18" charset="-127"/>
          </a:defRPr>
        </a:defPPr>
      </a:lstStyle>
    </a:lnDef>
    <a:txDef>
      <a:spPr bwMode="auto">
        <a:noFill/>
        <a:ln w="22225">
          <a:noFill/>
          <a:miter lim="800000"/>
          <a:headEnd/>
          <a:tailEnd/>
        </a:ln>
      </a:spPr>
      <a:bodyPr wrap="none" lIns="0" tIns="46038" rIns="0" bIns="46038" rtlCol="0" anchor="ctr">
        <a:spAutoFit/>
      </a:bodyPr>
      <a:lstStyle>
        <a:defPPr algn="l">
          <a:lnSpc>
            <a:spcPct val="120000"/>
          </a:lnSpc>
          <a:defRPr sz="1200" b="0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1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noFill/>
        <a:ln w="9525">
          <a:solidFill>
            <a:sysClr val="windowText" lastClr="000000"/>
          </a:solidFill>
          <a:round/>
          <a:headEnd type="none" w="med" len="med"/>
          <a:tailEnd type="none" w="med" len="med"/>
        </a:ln>
      </a:spPr>
      <a:bodyPr/>
      <a:lstStyle/>
    </a:lnDef>
  </a:objectDefaults>
  <a:extraClrSchemeLst/>
</a:theme>
</file>

<file path=ppt/theme/theme5.xml><?xml version="1.0" encoding="utf-8"?>
<a:theme xmlns:a="http://schemas.openxmlformats.org/drawingml/2006/main" name="4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111687</TotalTime>
  <Words>186</Words>
  <Application>Microsoft Office PowerPoint</Application>
  <PresentationFormat>와이드스크린</PresentationFormat>
  <Paragraphs>21</Paragraphs>
  <Slides>8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31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54" baseType="lpstr">
      <vt:lpstr>HY견고딕</vt:lpstr>
      <vt:lpstr>HY울릉도M</vt:lpstr>
      <vt:lpstr>굴림</vt:lpstr>
      <vt:lpstr>굴림체</vt:lpstr>
      <vt:lpstr>맑은 고딕</vt:lpstr>
      <vt:lpstr>휴먼둥근헤드라인</vt:lpstr>
      <vt:lpstr>휴먼엑스포</vt:lpstr>
      <vt:lpstr>Arial</vt:lpstr>
      <vt:lpstr>Arial Black</vt:lpstr>
      <vt:lpstr>Cambria</vt:lpstr>
      <vt:lpstr>Tahoma</vt:lpstr>
      <vt:lpstr>Times New Roman</vt:lpstr>
      <vt:lpstr>Trebuchet MS</vt:lpstr>
      <vt:lpstr>Wingdings</vt:lpstr>
      <vt:lpstr>디자인 사용자 지정</vt:lpstr>
      <vt:lpstr>1_디자인 사용자 지정</vt:lpstr>
      <vt:lpstr>2_디자인 사용자 지정</vt:lpstr>
      <vt:lpstr>3_디자인 사용자 지정</vt:lpstr>
      <vt:lpstr>4_디자인 사용자 지정</vt:lpstr>
      <vt:lpstr>5_디자인 사용자 지정</vt:lpstr>
      <vt:lpstr>6_디자인 사용자 지정</vt:lpstr>
      <vt:lpstr>7_디자인 사용자 지정</vt:lpstr>
      <vt:lpstr>8_디자인 사용자 지정</vt:lpstr>
      <vt:lpstr>9_디자인 사용자 지정</vt:lpstr>
      <vt:lpstr>10_디자인 사용자 지정</vt:lpstr>
      <vt:lpstr>11_디자인 사용자 지정</vt:lpstr>
      <vt:lpstr>12_디자인 사용자 지정</vt:lpstr>
      <vt:lpstr>13_디자인 사용자 지정</vt:lpstr>
      <vt:lpstr>14_디자인 사용자 지정</vt:lpstr>
      <vt:lpstr>15_디자인 사용자 지정</vt:lpstr>
      <vt:lpstr>16_디자인 사용자 지정</vt:lpstr>
      <vt:lpstr>17_디자인 사용자 지정</vt:lpstr>
      <vt:lpstr>18_디자인 사용자 지정</vt:lpstr>
      <vt:lpstr>19_디자인 사용자 지정</vt:lpstr>
      <vt:lpstr>20_디자인 사용자 지정</vt:lpstr>
      <vt:lpstr>21_디자인 사용자 지정</vt:lpstr>
      <vt:lpstr>22_디자인 사용자 지정</vt:lpstr>
      <vt:lpstr>23_디자인 사용자 지정</vt:lpstr>
      <vt:lpstr>24_디자인 사용자 지정</vt:lpstr>
      <vt:lpstr>25_디자인 사용자 지정</vt:lpstr>
      <vt:lpstr>1_기획본부</vt:lpstr>
      <vt:lpstr>26_디자인 사용자 지정</vt:lpstr>
      <vt:lpstr>비즈니스</vt:lpstr>
      <vt:lpstr>1_비즈니스</vt:lpstr>
      <vt:lpstr>2_기획본부</vt:lpstr>
      <vt:lpstr>비트맵 이미지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jameskang</cp:lastModifiedBy>
  <cp:revision>7394</cp:revision>
  <cp:lastPrinted>2018-12-27T10:04:29Z</cp:lastPrinted>
  <dcterms:created xsi:type="dcterms:W3CDTF">2004-02-17T06:52:18Z</dcterms:created>
  <dcterms:modified xsi:type="dcterms:W3CDTF">2020-10-27T01:32:32Z</dcterms:modified>
</cp:coreProperties>
</file>