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21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12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5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5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983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59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9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9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23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29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5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13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E0F62-D669-4605-8564-61B7C7939AA4}" type="datetimeFigureOut">
              <a:rPr lang="ko-KR" altLang="en-US" smtClean="0"/>
              <a:t>2017-06-08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98C58-ADA8-4083-A28A-2C6257F2FF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72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file:///\\10.20.106.20\" TargetMode="External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9552" y="476672"/>
            <a:ext cx="8175252" cy="5976664"/>
          </a:xfrm>
          <a:prstGeom prst="rect">
            <a:avLst/>
          </a:prstGeom>
          <a:noFill/>
          <a:ln w="9525">
            <a:solidFill>
              <a:srgbClr val="94836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AutoShape 16"/>
          <p:cNvSpPr>
            <a:spLocks noChangeArrowheads="1"/>
          </p:cNvSpPr>
          <p:nvPr/>
        </p:nvSpPr>
        <p:spPr bwMode="auto">
          <a:xfrm>
            <a:off x="1097062" y="2564904"/>
            <a:ext cx="7113685" cy="57150"/>
          </a:xfrm>
          <a:prstGeom prst="roundRect">
            <a:avLst>
              <a:gd name="adj" fmla="val 16667"/>
            </a:avLst>
          </a:prstGeom>
          <a:solidFill>
            <a:srgbClr val="ACD5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endParaRPr lang="ko-KR" altLang="en-US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4818360" y="3755955"/>
            <a:ext cx="3794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 dirty="0">
                <a:latin typeface="Arial" pitchFamily="34" charset="0"/>
                <a:ea typeface="가는각진제목체" pitchFamily="18" charset="-127"/>
              </a:rPr>
              <a:t>DB</a:t>
            </a:r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서버</a:t>
            </a:r>
            <a:endParaRPr lang="en-US" altLang="ko-KR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7" name="Line 32"/>
          <p:cNvSpPr>
            <a:spLocks noChangeShapeType="1"/>
          </p:cNvSpPr>
          <p:nvPr/>
        </p:nvSpPr>
        <p:spPr bwMode="auto">
          <a:xfrm rot="5400000">
            <a:off x="2671627" y="778864"/>
            <a:ext cx="3754" cy="152012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 rot="16200000" flipH="1" flipV="1">
            <a:off x="6817583" y="2471183"/>
            <a:ext cx="244598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" name="Line 44"/>
          <p:cNvSpPr>
            <a:spLocks noChangeShapeType="1"/>
          </p:cNvSpPr>
          <p:nvPr/>
        </p:nvSpPr>
        <p:spPr bwMode="auto">
          <a:xfrm rot="16200000" flipH="1">
            <a:off x="6859749" y="2720343"/>
            <a:ext cx="253726" cy="1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" name="Text Box 60"/>
          <p:cNvSpPr txBox="1">
            <a:spLocks noChangeArrowheads="1"/>
          </p:cNvSpPr>
          <p:nvPr/>
        </p:nvSpPr>
        <p:spPr bwMode="auto">
          <a:xfrm>
            <a:off x="2515989" y="1124744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방화벽</a:t>
            </a:r>
          </a:p>
        </p:txBody>
      </p:sp>
      <p:sp>
        <p:nvSpPr>
          <p:cNvPr id="11" name="Text Box 62"/>
          <p:cNvSpPr txBox="1">
            <a:spLocks noChangeArrowheads="1"/>
          </p:cNvSpPr>
          <p:nvPr/>
        </p:nvSpPr>
        <p:spPr bwMode="auto">
          <a:xfrm>
            <a:off x="6787480" y="1095768"/>
            <a:ext cx="304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방화벽</a:t>
            </a:r>
          </a:p>
        </p:txBody>
      </p:sp>
      <p:sp>
        <p:nvSpPr>
          <p:cNvPr id="13" name="Text Box 73"/>
          <p:cNvSpPr txBox="1">
            <a:spLocks noChangeArrowheads="1"/>
          </p:cNvSpPr>
          <p:nvPr/>
        </p:nvSpPr>
        <p:spPr bwMode="auto">
          <a:xfrm>
            <a:off x="2732318" y="3749368"/>
            <a:ext cx="5321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1000" dirty="0" smtClean="0">
                <a:latin typeface="Arial" pitchFamily="34" charset="0"/>
                <a:ea typeface="가는각진제목체" pitchFamily="18" charset="-127"/>
              </a:rPr>
              <a:t>WAS </a:t>
            </a:r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서버</a:t>
            </a:r>
            <a:endParaRPr lang="ko-KR" altLang="en-US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14" name="Line 75"/>
          <p:cNvSpPr>
            <a:spLocks noChangeShapeType="1"/>
          </p:cNvSpPr>
          <p:nvPr/>
        </p:nvSpPr>
        <p:spPr bwMode="auto">
          <a:xfrm rot="16200000" flipH="1">
            <a:off x="2853435" y="3039244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5" name="Group 463"/>
          <p:cNvGrpSpPr>
            <a:grpSpLocks/>
          </p:cNvGrpSpPr>
          <p:nvPr/>
        </p:nvGrpSpPr>
        <p:grpSpPr bwMode="auto">
          <a:xfrm>
            <a:off x="2550666" y="1338263"/>
            <a:ext cx="288925" cy="409575"/>
            <a:chOff x="2092" y="2347"/>
            <a:chExt cx="272" cy="724"/>
          </a:xfrm>
        </p:grpSpPr>
        <p:pic>
          <p:nvPicPr>
            <p:cNvPr id="16" name="Picture 464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2" y="2347"/>
              <a:ext cx="272" cy="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Oval 465"/>
            <p:cNvSpPr>
              <a:spLocks noChangeArrowheads="1"/>
            </p:cNvSpPr>
            <p:nvPr/>
          </p:nvSpPr>
          <p:spPr bwMode="auto">
            <a:xfrm>
              <a:off x="2171" y="2609"/>
              <a:ext cx="45" cy="1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Arial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18" name="Oval 465"/>
          <p:cNvSpPr>
            <a:spLocks noChangeArrowheads="1"/>
          </p:cNvSpPr>
          <p:nvPr/>
        </p:nvSpPr>
        <p:spPr bwMode="auto">
          <a:xfrm>
            <a:off x="4762302" y="3034482"/>
            <a:ext cx="47625" cy="112712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>
              <a:latin typeface="Arial" pitchFamily="34" charset="0"/>
              <a:ea typeface="가는각진제목체" pitchFamily="18" charset="-127"/>
            </a:endParaRPr>
          </a:p>
        </p:txBody>
      </p:sp>
      <p:pic>
        <p:nvPicPr>
          <p:cNvPr id="19" name="Picture 1076" descr="Server-Disk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18360" y="3257243"/>
            <a:ext cx="4794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그룹 274"/>
          <p:cNvGrpSpPr>
            <a:grpSpLocks/>
          </p:cNvGrpSpPr>
          <p:nvPr/>
        </p:nvGrpSpPr>
        <p:grpSpPr bwMode="auto">
          <a:xfrm>
            <a:off x="3433564" y="1142553"/>
            <a:ext cx="1689100" cy="909638"/>
            <a:chOff x="2406650" y="2863850"/>
            <a:chExt cx="1689100" cy="1110293"/>
          </a:xfrm>
        </p:grpSpPr>
        <p:sp>
          <p:nvSpPr>
            <p:cNvPr id="21" name="Text Box 58"/>
            <p:cNvSpPr txBox="1">
              <a:spLocks noChangeArrowheads="1"/>
            </p:cNvSpPr>
            <p:nvPr/>
          </p:nvSpPr>
          <p:spPr bwMode="auto">
            <a:xfrm>
              <a:off x="3094038" y="3753247"/>
              <a:ext cx="634790" cy="187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defTabSz="1214438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defTabSz="1214438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000" dirty="0">
                  <a:latin typeface="Arial" pitchFamily="34" charset="0"/>
                  <a:ea typeface="가는각진제목체" pitchFamily="18" charset="-127"/>
                </a:rPr>
                <a:t>웹</a:t>
              </a:r>
              <a:r>
                <a:rPr lang="en-US" altLang="ko-KR" sz="1000" dirty="0">
                  <a:latin typeface="Arial" pitchFamily="34" charset="0"/>
                  <a:ea typeface="가는각진제목체" pitchFamily="18" charset="-127"/>
                </a:rPr>
                <a:t>/WAS</a:t>
              </a:r>
              <a:r>
                <a:rPr lang="ko-KR" altLang="en-US" sz="1000" dirty="0">
                  <a:latin typeface="Arial" pitchFamily="34" charset="0"/>
                  <a:ea typeface="가는각진제목체" pitchFamily="18" charset="-127"/>
                </a:rPr>
                <a:t>서버</a:t>
              </a:r>
              <a:endParaRPr lang="en-US" altLang="ko-KR" sz="1000" dirty="0">
                <a:latin typeface="Arial" pitchFamily="34" charset="0"/>
                <a:ea typeface="가는각진제목체" pitchFamily="18" charset="-127"/>
              </a:endParaRPr>
            </a:p>
          </p:txBody>
        </p:sp>
        <p:pic>
          <p:nvPicPr>
            <p:cNvPr id="22" name="Picture 1070" descr="e35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290" y="3175000"/>
              <a:ext cx="438560" cy="512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3" name="Group 1534"/>
            <p:cNvGrpSpPr>
              <a:grpSpLocks/>
            </p:cNvGrpSpPr>
            <p:nvPr/>
          </p:nvGrpSpPr>
          <p:grpSpPr bwMode="auto">
            <a:xfrm>
              <a:off x="2406650" y="2863850"/>
              <a:ext cx="712787" cy="233363"/>
              <a:chOff x="795" y="3500"/>
              <a:chExt cx="449" cy="147"/>
            </a:xfrm>
          </p:grpSpPr>
          <p:grpSp>
            <p:nvGrpSpPr>
              <p:cNvPr id="25" name="Group 1523"/>
              <p:cNvGrpSpPr>
                <a:grpSpLocks/>
              </p:cNvGrpSpPr>
              <p:nvPr/>
            </p:nvGrpSpPr>
            <p:grpSpPr bwMode="auto">
              <a:xfrm>
                <a:off x="796" y="3500"/>
                <a:ext cx="450" cy="147"/>
                <a:chOff x="795" y="3482"/>
                <a:chExt cx="515" cy="168"/>
              </a:xfrm>
            </p:grpSpPr>
            <p:pic>
              <p:nvPicPr>
                <p:cNvPr id="27" name="Picture 1521" descr="파랑막대"/>
                <p:cNvPicPr>
                  <a:picLocks noChangeAspect="1" noChangeArrowheads="1"/>
                </p:cNvPicPr>
                <p:nvPr/>
              </p:nvPicPr>
              <p:blipFill>
                <a:blip r:embed="rId5">
                  <a:lum bright="-42000" contras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8513"/>
                <a:stretch>
                  <a:fillRect/>
                </a:stretch>
              </p:blipFill>
              <p:spPr bwMode="auto">
                <a:xfrm rot="10800000" flipH="1">
                  <a:off x="1135" y="3482"/>
                  <a:ext cx="175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1522" descr="파랑막대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lum bright="-42000" contrast="3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912" r="11487"/>
                <a:stretch>
                  <a:fillRect/>
                </a:stretch>
              </p:blipFill>
              <p:spPr bwMode="auto">
                <a:xfrm rot="10800000" flipH="1">
                  <a:off x="795" y="3482"/>
                  <a:ext cx="359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6" name="Rectangle 1527"/>
              <p:cNvSpPr>
                <a:spLocks noChangeArrowheads="1"/>
              </p:cNvSpPr>
              <p:nvPr/>
            </p:nvSpPr>
            <p:spPr bwMode="gray">
              <a:xfrm flipH="1">
                <a:off x="796" y="3524"/>
                <a:ext cx="429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0" lang="en-US" altLang="ko-KR" sz="1000">
                    <a:solidFill>
                      <a:srgbClr val="FFFFFF"/>
                    </a:solidFill>
                    <a:latin typeface="Arial" pitchFamily="34" charset="0"/>
                    <a:ea typeface="가는각진제목체" pitchFamily="18" charset="-127"/>
                  </a:rPr>
                  <a:t>DMZ</a:t>
                </a:r>
              </a:p>
            </p:txBody>
          </p:sp>
        </p:grpSp>
        <p:sp>
          <p:nvSpPr>
            <p:cNvPr id="24" name="Rectangle 1019"/>
            <p:cNvSpPr>
              <a:spLocks noChangeArrowheads="1"/>
            </p:cNvSpPr>
            <p:nvPr/>
          </p:nvSpPr>
          <p:spPr bwMode="auto">
            <a:xfrm flipH="1">
              <a:off x="2406650" y="2908417"/>
              <a:ext cx="1689100" cy="1065726"/>
            </a:xfrm>
            <a:prstGeom prst="rect">
              <a:avLst/>
            </a:prstGeom>
            <a:noFill/>
            <a:ln w="19050" algn="ctr">
              <a:solidFill>
                <a:srgbClr val="80808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latinLnBrk="0"/>
              <a:endParaRPr kumimoji="0" lang="ko-KR" altLang="en-US">
                <a:solidFill>
                  <a:srgbClr val="000000"/>
                </a:solidFill>
                <a:latin typeface="Arial" pitchFamily="34" charset="0"/>
                <a:ea typeface="가는각진제목체" pitchFamily="18" charset="-127"/>
              </a:endParaRPr>
            </a:p>
          </p:txBody>
        </p:sp>
      </p:grpSp>
      <p:sp>
        <p:nvSpPr>
          <p:cNvPr id="29" name="Line 32"/>
          <p:cNvSpPr>
            <a:spLocks noChangeShapeType="1"/>
          </p:cNvSpPr>
          <p:nvPr/>
        </p:nvSpPr>
        <p:spPr bwMode="auto">
          <a:xfrm rot="5400000">
            <a:off x="5662323" y="943215"/>
            <a:ext cx="0" cy="2523299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30" name="그룹 276"/>
          <p:cNvGrpSpPr>
            <a:grpSpLocks/>
          </p:cNvGrpSpPr>
          <p:nvPr/>
        </p:nvGrpSpPr>
        <p:grpSpPr bwMode="auto">
          <a:xfrm>
            <a:off x="1341330" y="2938438"/>
            <a:ext cx="712786" cy="192088"/>
            <a:chOff x="642909" y="4003691"/>
            <a:chExt cx="712786" cy="233363"/>
          </a:xfrm>
        </p:grpSpPr>
        <p:grpSp>
          <p:nvGrpSpPr>
            <p:cNvPr id="31" name="Group 1524"/>
            <p:cNvGrpSpPr>
              <a:grpSpLocks/>
            </p:cNvGrpSpPr>
            <p:nvPr/>
          </p:nvGrpSpPr>
          <p:grpSpPr bwMode="auto">
            <a:xfrm>
              <a:off x="642909" y="4003691"/>
              <a:ext cx="712786" cy="233363"/>
              <a:chOff x="795" y="3482"/>
              <a:chExt cx="515" cy="168"/>
            </a:xfrm>
          </p:grpSpPr>
          <p:pic>
            <p:nvPicPr>
              <p:cNvPr id="33" name="Picture 1525" descr="파랑막대"/>
              <p:cNvPicPr>
                <a:picLocks noChangeAspect="1" noChangeArrowheads="1"/>
              </p:cNvPicPr>
              <p:nvPr/>
            </p:nvPicPr>
            <p:blipFill>
              <a:blip r:embed="rId7">
                <a:lum bright="-42000"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513"/>
              <a:stretch>
                <a:fillRect/>
              </a:stretch>
            </p:blipFill>
            <p:spPr bwMode="auto">
              <a:xfrm rot="10800000" flipH="1">
                <a:off x="1135" y="3482"/>
                <a:ext cx="175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4" name="Picture 1526" descr="파랑막대"/>
              <p:cNvPicPr>
                <a:picLocks noChangeAspect="1" noChangeArrowheads="1"/>
              </p:cNvPicPr>
              <p:nvPr/>
            </p:nvPicPr>
            <p:blipFill>
              <a:blip r:embed="rId8" cstate="print">
                <a:lum bright="-42000" contrast="3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912" r="11487"/>
              <a:stretch>
                <a:fillRect/>
              </a:stretch>
            </p:blipFill>
            <p:spPr bwMode="auto">
              <a:xfrm rot="10800000" flipH="1">
                <a:off x="795" y="3482"/>
                <a:ext cx="359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Rectangle 1528"/>
            <p:cNvSpPr>
              <a:spLocks noChangeArrowheads="1"/>
            </p:cNvSpPr>
            <p:nvPr/>
          </p:nvSpPr>
          <p:spPr bwMode="gray">
            <a:xfrm flipH="1">
              <a:off x="649260" y="4026834"/>
              <a:ext cx="681037" cy="175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0" lang="ko-KR" altLang="en-US" sz="1000" dirty="0">
                  <a:solidFill>
                    <a:srgbClr val="FFFFFF"/>
                  </a:solidFill>
                  <a:latin typeface="Arial" pitchFamily="34" charset="0"/>
                  <a:ea typeface="가는각진제목체" pitchFamily="18" charset="-127"/>
                </a:rPr>
                <a:t>서버구간</a:t>
              </a:r>
            </a:p>
          </p:txBody>
        </p:sp>
      </p:grpSp>
      <p:sp>
        <p:nvSpPr>
          <p:cNvPr id="35" name="Rectangle 1059"/>
          <p:cNvSpPr>
            <a:spLocks noChangeArrowheads="1"/>
          </p:cNvSpPr>
          <p:nvPr/>
        </p:nvSpPr>
        <p:spPr bwMode="auto">
          <a:xfrm flipH="1">
            <a:off x="2378100" y="2861444"/>
            <a:ext cx="5645150" cy="3000970"/>
          </a:xfrm>
          <a:prstGeom prst="rect">
            <a:avLst/>
          </a:prstGeom>
          <a:noFill/>
          <a:ln w="19050" algn="ctr">
            <a:solidFill>
              <a:srgbClr val="80808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/>
            <a:endParaRPr kumimoji="0" lang="ko-KR" altLang="en-US">
              <a:solidFill>
                <a:srgbClr val="000000"/>
              </a:solidFill>
              <a:latin typeface="Arial" pitchFamily="34" charset="0"/>
              <a:ea typeface="가는각진제목체" pitchFamily="18" charset="-127"/>
            </a:endParaRPr>
          </a:p>
        </p:txBody>
      </p:sp>
      <p:pic>
        <p:nvPicPr>
          <p:cNvPr id="36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89" y="3269447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285"/>
          <p:cNvGrpSpPr>
            <a:grpSpLocks/>
          </p:cNvGrpSpPr>
          <p:nvPr/>
        </p:nvGrpSpPr>
        <p:grpSpPr bwMode="auto">
          <a:xfrm>
            <a:off x="1001512" y="1268760"/>
            <a:ext cx="952500" cy="536575"/>
            <a:chOff x="628650" y="3663950"/>
            <a:chExt cx="952637" cy="654690"/>
          </a:xfrm>
        </p:grpSpPr>
        <p:pic>
          <p:nvPicPr>
            <p:cNvPr id="38" name="Picture 118" descr="cloud1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3663950"/>
              <a:ext cx="952637" cy="654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119"/>
            <p:cNvSpPr txBox="1">
              <a:spLocks noChangeArrowheads="1"/>
            </p:cNvSpPr>
            <p:nvPr/>
          </p:nvSpPr>
          <p:spPr bwMode="auto">
            <a:xfrm>
              <a:off x="628650" y="3815032"/>
              <a:ext cx="889128" cy="317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sz="1100" b="1">
                  <a:latin typeface="Arial" pitchFamily="34" charset="0"/>
                  <a:ea typeface="가는각진제목체" pitchFamily="18" charset="-127"/>
                </a:rPr>
                <a:t>Internet</a:t>
              </a:r>
            </a:p>
          </p:txBody>
        </p:sp>
      </p:grpSp>
      <p:pic>
        <p:nvPicPr>
          <p:cNvPr id="40" name="Picture 46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510" y="1975091"/>
            <a:ext cx="2889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AutoShape 974"/>
          <p:cNvSpPr>
            <a:spLocks noChangeArrowheads="1"/>
          </p:cNvSpPr>
          <p:nvPr/>
        </p:nvSpPr>
        <p:spPr bwMode="auto">
          <a:xfrm>
            <a:off x="633214" y="836712"/>
            <a:ext cx="7937574" cy="5544616"/>
          </a:xfrm>
          <a:prstGeom prst="roundRect">
            <a:avLst>
              <a:gd name="adj" fmla="val 773"/>
            </a:avLst>
          </a:prstGeom>
          <a:noFill/>
          <a:ln w="12700" algn="ctr">
            <a:solidFill>
              <a:srgbClr val="7CB7D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latinLnBrk="0">
              <a:spcBef>
                <a:spcPct val="30000"/>
              </a:spcBef>
              <a:buFont typeface="Wingdings" pitchFamily="2" charset="2"/>
              <a:buNone/>
            </a:pPr>
            <a:endParaRPr kumimoji="0" lang="ko-KR" altLang="ko-KR" sz="1000">
              <a:solidFill>
                <a:srgbClr val="292929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2" name="AutoShape 974"/>
          <p:cNvSpPr>
            <a:spLocks noChangeArrowheads="1"/>
          </p:cNvSpPr>
          <p:nvPr/>
        </p:nvSpPr>
        <p:spPr bwMode="auto">
          <a:xfrm>
            <a:off x="731639" y="693837"/>
            <a:ext cx="1936750" cy="285750"/>
          </a:xfrm>
          <a:prstGeom prst="roundRect">
            <a:avLst>
              <a:gd name="adj" fmla="val 773"/>
            </a:avLst>
          </a:prstGeom>
          <a:solidFill>
            <a:srgbClr val="FFFFFF"/>
          </a:solidFill>
          <a:ln w="19050" algn="ctr">
            <a:solidFill>
              <a:srgbClr val="7CB7D2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spcBef>
                <a:spcPct val="30000"/>
              </a:spcBef>
              <a:buFont typeface="Wingdings" pitchFamily="2" charset="2"/>
              <a:buNone/>
            </a:pPr>
            <a:r>
              <a:rPr lang="en-US" altLang="ko-KR" sz="1000" dirty="0">
                <a:solidFill>
                  <a:srgbClr val="292929"/>
                </a:solidFill>
                <a:latin typeface="Arial" pitchFamily="34" charset="0"/>
                <a:ea typeface="가는각진제목체" pitchFamily="18" charset="-127"/>
              </a:rPr>
              <a:t>H/W Configuration</a:t>
            </a:r>
            <a:endParaRPr kumimoji="0" lang="ko-KR" altLang="ko-KR" sz="1000" dirty="0">
              <a:solidFill>
                <a:srgbClr val="292929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3" name="Line 75"/>
          <p:cNvSpPr>
            <a:spLocks noChangeShapeType="1"/>
          </p:cNvSpPr>
          <p:nvPr/>
        </p:nvSpPr>
        <p:spPr bwMode="auto">
          <a:xfrm rot="16200000" flipH="1">
            <a:off x="4826248" y="3048153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44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130" y="3319510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73"/>
          <p:cNvSpPr txBox="1">
            <a:spLocks noChangeArrowheads="1"/>
          </p:cNvSpPr>
          <p:nvPr/>
        </p:nvSpPr>
        <p:spPr bwMode="auto">
          <a:xfrm>
            <a:off x="6675371" y="3760126"/>
            <a:ext cx="44563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개발</a:t>
            </a:r>
            <a:r>
              <a:rPr lang="en-US" altLang="ko-KR" sz="1000" dirty="0" smtClean="0">
                <a:latin typeface="Arial" pitchFamily="34" charset="0"/>
                <a:ea typeface="가는각진제목체" pitchFamily="18" charset="-127"/>
              </a:rPr>
              <a:t> </a:t>
            </a:r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서버</a:t>
            </a:r>
            <a:endParaRPr lang="ko-KR" altLang="en-US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6" name="Line 75"/>
          <p:cNvSpPr>
            <a:spLocks noChangeShapeType="1"/>
          </p:cNvSpPr>
          <p:nvPr/>
        </p:nvSpPr>
        <p:spPr bwMode="auto">
          <a:xfrm rot="16200000" flipH="1">
            <a:off x="6647964" y="3048153"/>
            <a:ext cx="355600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7" name="직사각형 46"/>
          <p:cNvSpPr/>
          <p:nvPr/>
        </p:nvSpPr>
        <p:spPr bwMode="auto">
          <a:xfrm>
            <a:off x="2506981" y="4001888"/>
            <a:ext cx="1580223" cy="15004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175.125.15.67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administrator/$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ys@dmin01</a:t>
            </a:r>
          </a:p>
          <a:p>
            <a:pPr>
              <a:defRPr/>
            </a:pPr>
            <a:r>
              <a:rPr lang="en-US" altLang="ko-KR" sz="1000" dirty="0" err="1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/A1@#$in</a:t>
            </a:r>
            <a:endParaRPr lang="en-US" altLang="ko-KR" sz="1000" dirty="0" smtClean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2008 Standard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WAS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Tomcat 7.0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JDK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jdk1.7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48" name="직사각형 47"/>
          <p:cNvSpPr/>
          <p:nvPr/>
        </p:nvSpPr>
        <p:spPr bwMode="auto">
          <a:xfrm>
            <a:off x="5137818" y="1174809"/>
            <a:ext cx="1580223" cy="878954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175.125.15.62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administrator/$ys@dmin01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2008 Standard</a:t>
            </a:r>
          </a:p>
        </p:txBody>
      </p:sp>
      <p:sp>
        <p:nvSpPr>
          <p:cNvPr id="49" name="직사각형 48"/>
          <p:cNvSpPr/>
          <p:nvPr/>
        </p:nvSpPr>
        <p:spPr bwMode="auto">
          <a:xfrm>
            <a:off x="4298679" y="4011722"/>
            <a:ext cx="1701873" cy="150048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175.125.15.66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administrator/$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ys@dmin01</a:t>
            </a:r>
            <a:endParaRPr lang="en-US" altLang="ko-KR" sz="1000" dirty="0" smtClean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2008 Standard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SQL Server 2008 R2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ID/PW : </a:t>
            </a:r>
            <a:r>
              <a:rPr lang="en-US" altLang="ko-KR" sz="1000" dirty="0" err="1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/bitcube#123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50" name="직사각형 49"/>
          <p:cNvSpPr/>
          <p:nvPr/>
        </p:nvSpPr>
        <p:spPr bwMode="auto">
          <a:xfrm>
            <a:off x="6193253" y="4011722"/>
            <a:ext cx="1701873" cy="1706676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IP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175.125.15.10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administrator</a:t>
            </a:r>
            <a:r>
              <a:rPr lang="en-US" altLang="ko-KR" sz="100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/$ys@dmin01</a:t>
            </a:r>
            <a:endParaRPr lang="en-US" altLang="ko-KR" sz="1000" dirty="0" smtClean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OS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Windows Server 2008 Standard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SQL Server 2008 R2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DB ID/PW : </a:t>
            </a:r>
            <a:r>
              <a:rPr lang="en-US" altLang="ko-KR" sz="1000" dirty="0" err="1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/bitcube#123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WAS : 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Tomcat7.0 (eclipse</a:t>
            </a:r>
            <a:r>
              <a:rPr lang="ko-KR" altLang="en-US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로 구동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)</a:t>
            </a:r>
          </a:p>
          <a:p>
            <a:pPr>
              <a:defRPr/>
            </a:pPr>
            <a:endParaRPr lang="ko-KR" altLang="en-US" sz="1000" dirty="0">
              <a:solidFill>
                <a:schemeClr val="tx1"/>
              </a:solidFill>
              <a:latin typeface="Arial" pitchFamily="34" charset="0"/>
              <a:ea typeface="가는각진제목체" pitchFamily="18" charset="-127"/>
            </a:endParaRPr>
          </a:p>
        </p:txBody>
      </p:sp>
      <p:pic>
        <p:nvPicPr>
          <p:cNvPr id="51" name="Picture 1070" descr="e35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336" y="3284984"/>
            <a:ext cx="4381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1293914" y="3754576"/>
            <a:ext cx="41037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1214438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1214438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파</a:t>
            </a:r>
            <a:r>
              <a:rPr lang="ko-KR" altLang="en-US" sz="1000" dirty="0">
                <a:latin typeface="Arial" pitchFamily="34" charset="0"/>
                <a:ea typeface="가는각진제목체" pitchFamily="18" charset="-127"/>
              </a:rPr>
              <a:t>일</a:t>
            </a:r>
            <a:r>
              <a:rPr lang="ko-KR" altLang="en-US" sz="1000" dirty="0" smtClean="0">
                <a:latin typeface="Arial" pitchFamily="34" charset="0"/>
                <a:ea typeface="가는각진제목체" pitchFamily="18" charset="-127"/>
              </a:rPr>
              <a:t>서버</a:t>
            </a:r>
            <a:endParaRPr lang="en-US" altLang="ko-KR" sz="1000" dirty="0">
              <a:latin typeface="Arial" pitchFamily="34" charset="0"/>
              <a:ea typeface="가는각진제목체" pitchFamily="18" charset="-127"/>
            </a:endParaRPr>
          </a:p>
        </p:txBody>
      </p:sp>
      <p:sp>
        <p:nvSpPr>
          <p:cNvPr id="53" name="직사각형 52"/>
          <p:cNvSpPr/>
          <p:nvPr/>
        </p:nvSpPr>
        <p:spPr bwMode="auto">
          <a:xfrm>
            <a:off x="740327" y="3977258"/>
            <a:ext cx="1580223" cy="59092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/>
          <a:p>
            <a:pPr>
              <a:defRPr/>
            </a:pPr>
            <a:r>
              <a:rPr lang="ko-KR" alt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공</a:t>
            </a:r>
            <a:r>
              <a:rPr lang="ko-KR" altLang="en-US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유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 : </a:t>
            </a: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  <a:hlinkClick r:id="rId10" action="ppaction://hlinkfile"/>
              </a:rPr>
              <a:t>\\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  <a:hlinkClick r:id="rId10" action="ppaction://hlinkfile"/>
              </a:rPr>
              <a:t>10.20.106.20\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b2b-dev</a:t>
            </a:r>
          </a:p>
          <a:p>
            <a:pPr>
              <a:defRPr/>
            </a:pPr>
            <a:r>
              <a:rPr lang="en-US" altLang="ko-KR" sz="10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" pitchFamily="34" charset="0"/>
                <a:ea typeface="가는각진제목체" pitchFamily="18" charset="-127"/>
              </a:rPr>
              <a:t>ID/PW :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 </a:t>
            </a:r>
            <a:r>
              <a:rPr lang="en-US" altLang="ko-KR" sz="1000" dirty="0" err="1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bitcube</a:t>
            </a:r>
            <a:r>
              <a:rPr lang="en-US" altLang="ko-KR" sz="1000" dirty="0" smtClean="0">
                <a:solidFill>
                  <a:schemeClr val="tx1"/>
                </a:solidFill>
                <a:latin typeface="Arial" pitchFamily="34" charset="0"/>
                <a:ea typeface="가는각진제목체" pitchFamily="18" charset="-127"/>
              </a:rPr>
              <a:t>/1021in</a:t>
            </a:r>
          </a:p>
        </p:txBody>
      </p:sp>
      <p:sp>
        <p:nvSpPr>
          <p:cNvPr id="54" name="Line 37"/>
          <p:cNvSpPr>
            <a:spLocks noChangeShapeType="1"/>
          </p:cNvSpPr>
          <p:nvPr/>
        </p:nvSpPr>
        <p:spPr bwMode="auto">
          <a:xfrm rot="16200000" flipH="1">
            <a:off x="4325123" y="2129315"/>
            <a:ext cx="151102" cy="0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55" name="Line 75"/>
          <p:cNvSpPr>
            <a:spLocks noChangeShapeType="1"/>
          </p:cNvSpPr>
          <p:nvPr/>
        </p:nvSpPr>
        <p:spPr bwMode="auto">
          <a:xfrm rot="16200000">
            <a:off x="2282638" y="2926853"/>
            <a:ext cx="1" cy="1076301"/>
          </a:xfrm>
          <a:prstGeom prst="line">
            <a:avLst/>
          </a:prstGeom>
          <a:noFill/>
          <a:ln w="6350">
            <a:solidFill>
              <a:srgbClr val="808080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891777" y="3519226"/>
            <a:ext cx="760670" cy="268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네트웍</a:t>
            </a:r>
            <a:r>
              <a:rPr lang="ko-KR" altLang="en-US" sz="800" dirty="0" smtClean="0"/>
              <a:t> 드라이브로 연결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5957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125</Words>
  <Application>Microsoft Office PowerPoint</Application>
  <PresentationFormat>화면 슬라이드 쇼(4:3)</PresentationFormat>
  <Paragraphs>34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ksj</cp:lastModifiedBy>
  <cp:revision>7</cp:revision>
  <dcterms:created xsi:type="dcterms:W3CDTF">2013-05-09T05:36:05Z</dcterms:created>
  <dcterms:modified xsi:type="dcterms:W3CDTF">2017-06-08T06:14:06Z</dcterms:modified>
</cp:coreProperties>
</file>