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802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AF5A-14C2-4243-8ABB-D1EA7B5CD7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F9F9-A9B9-46FB-A2CC-E79F05CE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619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AF5A-14C2-4243-8ABB-D1EA7B5CD7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F9F9-A9B9-46FB-A2CC-E79F05CE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3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AF5A-14C2-4243-8ABB-D1EA7B5CD7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F9F9-A9B9-46FB-A2CC-E79F05CE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96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AF5A-14C2-4243-8ABB-D1EA7B5CD7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F9F9-A9B9-46FB-A2CC-E79F05CE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697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AF5A-14C2-4243-8ABB-D1EA7B5CD7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F9F9-A9B9-46FB-A2CC-E79F05CE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04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AF5A-14C2-4243-8ABB-D1EA7B5CD7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F9F9-A9B9-46FB-A2CC-E79F05CE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973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AF5A-14C2-4243-8ABB-D1EA7B5CD7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F9F9-A9B9-46FB-A2CC-E79F05CE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534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AF5A-14C2-4243-8ABB-D1EA7B5CD7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F9F9-A9B9-46FB-A2CC-E79F05CE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145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AF5A-14C2-4243-8ABB-D1EA7B5CD7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F9F9-A9B9-46FB-A2CC-E79F05CE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61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AF5A-14C2-4243-8ABB-D1EA7B5CD7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F9F9-A9B9-46FB-A2CC-E79F05CE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82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AF5A-14C2-4243-8ABB-D1EA7B5CD7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2F9F9-A9B9-46FB-A2CC-E79F05CE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82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AF5A-14C2-4243-8ABB-D1EA7B5CD702}" type="datetimeFigureOut">
              <a:rPr lang="ko-KR" altLang="en-US" smtClean="0"/>
              <a:t>2019-07-22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2F9F9-A9B9-46FB-A2CC-E79F05CE0D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3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314" y="794650"/>
            <a:ext cx="6786570" cy="551470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159305" y="2338939"/>
            <a:ext cx="6063916" cy="99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회사소개는 텔레시스 홈페이지로 링크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작업대상</a:t>
            </a:r>
            <a:r>
              <a:rPr lang="ko-KR" altLang="en-US" sz="2400" dirty="0" smtClean="0"/>
              <a:t> 아님</a:t>
            </a:r>
            <a:r>
              <a:rPr lang="en-US" altLang="ko-KR" sz="2400" dirty="0" smtClean="0"/>
              <a:t>)</a:t>
            </a:r>
            <a:endParaRPr lang="ko-KR" altLang="en-US" sz="2400" dirty="0"/>
          </a:p>
        </p:txBody>
      </p:sp>
      <p:sp>
        <p:nvSpPr>
          <p:cNvPr id="6" name="직사각형 5"/>
          <p:cNvSpPr/>
          <p:nvPr/>
        </p:nvSpPr>
        <p:spPr>
          <a:xfrm>
            <a:off x="3159305" y="3815853"/>
            <a:ext cx="6063916" cy="86627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00-3</a:t>
            </a:r>
            <a:r>
              <a:rPr lang="ko-KR" altLang="en-US" sz="2400" dirty="0" smtClean="0"/>
              <a:t>과 </a:t>
            </a:r>
            <a:r>
              <a:rPr lang="en-US" altLang="ko-KR" sz="2400" dirty="0" smtClean="0"/>
              <a:t>00-6 </a:t>
            </a:r>
            <a:r>
              <a:rPr lang="ko-KR" altLang="en-US" sz="2400" dirty="0" err="1" smtClean="0"/>
              <a:t>사업소개와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이용안내만</a:t>
            </a:r>
            <a:r>
              <a:rPr lang="ko-KR" altLang="en-US" sz="2400" dirty="0" smtClean="0"/>
              <a:t> 작업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15267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773" y="444979"/>
            <a:ext cx="7344455" cy="596804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159305" y="2338939"/>
            <a:ext cx="6063916" cy="99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좌측 </a:t>
            </a:r>
            <a:r>
              <a:rPr lang="en-US" altLang="ko-KR" sz="2400" dirty="0" smtClean="0"/>
              <a:t>USER GUIDE</a:t>
            </a:r>
            <a:r>
              <a:rPr lang="ko-KR" altLang="en-US" sz="2400" dirty="0" smtClean="0"/>
              <a:t>는 없애고 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담당자 </a:t>
            </a:r>
            <a:r>
              <a:rPr lang="ko-KR" altLang="en-US" sz="2400" dirty="0" err="1" smtClean="0"/>
              <a:t>안내표를</a:t>
            </a:r>
            <a:r>
              <a:rPr lang="ko-KR" altLang="en-US" sz="2400" dirty="0" smtClean="0"/>
              <a:t> 늘리고 가운데로 위치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07186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856" y="261402"/>
            <a:ext cx="7796288" cy="633519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3170190" y="3520078"/>
            <a:ext cx="6063916" cy="99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err="1" smtClean="0"/>
              <a:t>소팅배열을</a:t>
            </a:r>
            <a:r>
              <a:rPr lang="ko-KR" altLang="en-US" sz="2400" dirty="0" smtClean="0"/>
              <a:t> 기존과 동일하게</a:t>
            </a:r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842" y="5508099"/>
            <a:ext cx="4234244" cy="329941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7" name="직사각형 6"/>
          <p:cNvSpPr/>
          <p:nvPr/>
        </p:nvSpPr>
        <p:spPr>
          <a:xfrm>
            <a:off x="7707086" y="4841420"/>
            <a:ext cx="1654628" cy="263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/>
        </p:nvCxnSpPr>
        <p:spPr>
          <a:xfrm>
            <a:off x="7707086" y="4841420"/>
            <a:ext cx="1654628" cy="263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V="1">
            <a:off x="7707086" y="4841420"/>
            <a:ext cx="1654628" cy="263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구부러진 연결선 13"/>
          <p:cNvCxnSpPr>
            <a:stCxn id="6" idx="0"/>
            <a:endCxn id="7" idx="2"/>
          </p:cNvCxnSpPr>
          <p:nvPr/>
        </p:nvCxnSpPr>
        <p:spPr>
          <a:xfrm rot="16200000" flipV="1">
            <a:off x="8765833" y="4873968"/>
            <a:ext cx="402699" cy="86556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536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965" y="254477"/>
            <a:ext cx="7162070" cy="637081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직사각형 4"/>
          <p:cNvSpPr/>
          <p:nvPr/>
        </p:nvSpPr>
        <p:spPr>
          <a:xfrm>
            <a:off x="6596743" y="4190999"/>
            <a:ext cx="2884714" cy="1632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7704" y="3768014"/>
            <a:ext cx="2216668" cy="117254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cxnSp>
        <p:nvCxnSpPr>
          <p:cNvPr id="7" name="구부러진 연결선 6"/>
          <p:cNvCxnSpPr>
            <a:stCxn id="6" idx="3"/>
          </p:cNvCxnSpPr>
          <p:nvPr/>
        </p:nvCxnSpPr>
        <p:spPr>
          <a:xfrm flipV="1">
            <a:off x="5584372" y="4191000"/>
            <a:ext cx="1012371" cy="163286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3268162" y="1808794"/>
            <a:ext cx="6063916" cy="16394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조장상품일</a:t>
            </a:r>
            <a:r>
              <a:rPr lang="ko-KR" altLang="en-US" sz="2000" dirty="0" smtClean="0"/>
              <a:t> 경우 좌측</a:t>
            </a:r>
            <a:r>
              <a:rPr lang="en-US" altLang="ko-KR" sz="2000" dirty="0" smtClean="0"/>
              <a:t>(1)</a:t>
            </a:r>
            <a:r>
              <a:rPr lang="ko-KR" altLang="en-US" sz="2000" dirty="0" smtClean="0"/>
              <a:t>이 추가됨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dirty="0" smtClean="0"/>
              <a:t>수량 추가의 </a:t>
            </a:r>
            <a:r>
              <a:rPr lang="en-US" altLang="ko-KR" sz="2000" dirty="0" smtClean="0"/>
              <a:t>+</a:t>
            </a:r>
            <a:r>
              <a:rPr lang="ko-KR" altLang="en-US" sz="2000" dirty="0" smtClean="0"/>
              <a:t>는 </a:t>
            </a:r>
            <a:r>
              <a:rPr lang="ko-KR" altLang="en-US" sz="2000" dirty="0" err="1" smtClean="0"/>
              <a:t>난조장의</a:t>
            </a:r>
            <a:r>
              <a:rPr lang="ko-KR" altLang="en-US" sz="2000" dirty="0" smtClean="0"/>
              <a:t> 수량 </a:t>
            </a:r>
            <a:r>
              <a:rPr lang="en-US" altLang="ko-KR" sz="2000" dirty="0" smtClean="0"/>
              <a:t>INPUT</a:t>
            </a:r>
            <a:r>
              <a:rPr lang="ko-KR" altLang="en-US" sz="2000" dirty="0" smtClean="0"/>
              <a:t>박스가 추가되고 </a:t>
            </a:r>
            <a:r>
              <a:rPr lang="en-US" altLang="ko-KR" sz="2000" dirty="0" smtClean="0"/>
              <a:t>–</a:t>
            </a:r>
            <a:r>
              <a:rPr lang="ko-KR" altLang="en-US" sz="2000" dirty="0" smtClean="0"/>
              <a:t>는 </a:t>
            </a:r>
            <a:r>
              <a:rPr lang="en-US" altLang="ko-KR" sz="2000" dirty="0" smtClean="0"/>
              <a:t>INPUT</a:t>
            </a:r>
            <a:r>
              <a:rPr lang="ko-KR" altLang="en-US" sz="2000" dirty="0" smtClean="0"/>
              <a:t>박스가 삭제됨</a:t>
            </a:r>
            <a:r>
              <a:rPr lang="en-US" altLang="ko-KR" sz="2000" dirty="0" smtClean="0"/>
              <a:t>)</a:t>
            </a:r>
          </a:p>
        </p:txBody>
      </p:sp>
      <p:sp>
        <p:nvSpPr>
          <p:cNvPr id="12" name="타원 11"/>
          <p:cNvSpPr/>
          <p:nvPr/>
        </p:nvSpPr>
        <p:spPr>
          <a:xfrm>
            <a:off x="3139104" y="3561185"/>
            <a:ext cx="457200" cy="4136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699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1566862"/>
            <a:ext cx="5191125" cy="372427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2821847" y="4715280"/>
            <a:ext cx="6063916" cy="1239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err="1" smtClean="0"/>
              <a:t>상품정보에</a:t>
            </a:r>
            <a:r>
              <a:rPr lang="ko-KR" altLang="en-US" sz="2000" dirty="0" smtClean="0"/>
              <a:t> 최소구매수량과 공급사 표기 안함</a:t>
            </a:r>
            <a:endParaRPr lang="en-US" altLang="ko-KR" sz="2000" dirty="0" smtClean="0"/>
          </a:p>
        </p:txBody>
      </p:sp>
      <p:sp>
        <p:nvSpPr>
          <p:cNvPr id="6" name="직사각형 5"/>
          <p:cNvSpPr/>
          <p:nvPr/>
        </p:nvSpPr>
        <p:spPr>
          <a:xfrm>
            <a:off x="3910040" y="3811081"/>
            <a:ext cx="1367461" cy="263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910040" y="3811081"/>
            <a:ext cx="1367461" cy="263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910040" y="3811081"/>
            <a:ext cx="1367461" cy="263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27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29" y="550908"/>
            <a:ext cx="6434141" cy="44499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944" y="1810041"/>
            <a:ext cx="6759425" cy="482723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019698" y="2634363"/>
            <a:ext cx="1820091" cy="135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>
            <a:off x="3019698" y="2634363"/>
            <a:ext cx="1820091" cy="135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3019698" y="2634363"/>
            <a:ext cx="1820091" cy="135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19698" y="3222191"/>
            <a:ext cx="1820091" cy="135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3019698" y="3222191"/>
            <a:ext cx="1820091" cy="135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019698" y="3222191"/>
            <a:ext cx="1820091" cy="135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19698" y="3810019"/>
            <a:ext cx="1820091" cy="135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3019698" y="3810019"/>
            <a:ext cx="1820091" cy="135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3019698" y="3810019"/>
            <a:ext cx="1820091" cy="135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019698" y="4397847"/>
            <a:ext cx="1820091" cy="135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3019698" y="4397847"/>
            <a:ext cx="1820091" cy="135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 flipV="1">
            <a:off x="3019698" y="4397847"/>
            <a:ext cx="1820091" cy="135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7668138" y="4322723"/>
            <a:ext cx="1534441" cy="263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7668138" y="4322723"/>
            <a:ext cx="1534441" cy="263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V="1">
            <a:off x="7668138" y="4322723"/>
            <a:ext cx="1534441" cy="263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668138" y="5259562"/>
            <a:ext cx="1534441" cy="263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7668138" y="5259562"/>
            <a:ext cx="1534441" cy="263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 flipV="1">
            <a:off x="7668138" y="5259562"/>
            <a:ext cx="1534441" cy="263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7668138" y="6165507"/>
            <a:ext cx="1534441" cy="2639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7668138" y="6165507"/>
            <a:ext cx="1534441" cy="263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68138" y="6165507"/>
            <a:ext cx="1534441" cy="263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32533" y="5259562"/>
            <a:ext cx="6063916" cy="1239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주문상품정보는 상품명</a:t>
            </a:r>
            <a:r>
              <a:rPr lang="en-US" altLang="ko-KR" sz="2000" dirty="0" smtClean="0"/>
              <a:t>,</a:t>
            </a:r>
            <a:r>
              <a:rPr lang="ko-KR" altLang="en-US" sz="2000" dirty="0" smtClean="0"/>
              <a:t>규격</a:t>
            </a:r>
            <a:r>
              <a:rPr lang="en-US" altLang="ko-KR" sz="2000" dirty="0" smtClean="0"/>
              <a:t>,</a:t>
            </a:r>
            <a:r>
              <a:rPr lang="ko-KR" altLang="en-US" sz="2000" dirty="0" err="1" smtClean="0"/>
              <a:t>공급사만</a:t>
            </a:r>
            <a:r>
              <a:rPr lang="ko-KR" altLang="en-US" sz="2000" dirty="0" smtClean="0"/>
              <a:t> 표기</a:t>
            </a:r>
            <a:endParaRPr lang="en-US" altLang="ko-KR" sz="2000" dirty="0" smtClean="0"/>
          </a:p>
        </p:txBody>
      </p:sp>
    </p:spTree>
    <p:extLst>
      <p:ext uri="{BB962C8B-B14F-4D97-AF65-F5344CB8AC3E}">
        <p14:creationId xmlns:p14="http://schemas.microsoft.com/office/powerpoint/2010/main" val="3621253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97" y="384149"/>
            <a:ext cx="7730206" cy="45657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806" y="2457690"/>
            <a:ext cx="5784161" cy="37496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630697" y="384148"/>
            <a:ext cx="3168417" cy="388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81807" y="2457689"/>
            <a:ext cx="1498708" cy="2963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316599" y="4040362"/>
            <a:ext cx="6063916" cy="123920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 smtClean="0"/>
              <a:t>재고관리 </a:t>
            </a:r>
            <a:r>
              <a:rPr lang="ko-KR" altLang="en-US" sz="2000" dirty="0" err="1" smtClean="0"/>
              <a:t>대메뉴의</a:t>
            </a:r>
            <a:r>
              <a:rPr lang="ko-KR" altLang="en-US" sz="2000" dirty="0" smtClean="0"/>
              <a:t> </a:t>
            </a:r>
            <a:r>
              <a:rPr lang="ko-KR" altLang="en-US" sz="2000" dirty="0" err="1" smtClean="0"/>
              <a:t>하위메뉴는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ko-KR" altLang="en-US" sz="2000" dirty="0" smtClean="0"/>
              <a:t>재고관리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재고조회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기존엔 재고관리</a:t>
            </a:r>
            <a:r>
              <a:rPr lang="en-US" altLang="ko-KR" sz="2000" dirty="0" smtClean="0"/>
              <a:t>), </a:t>
            </a:r>
            <a:r>
              <a:rPr lang="ko-KR" altLang="en-US" sz="2000" dirty="0" smtClean="0"/>
              <a:t>재고이동</a:t>
            </a:r>
            <a:endParaRPr lang="en-US" altLang="ko-KR" sz="2000" dirty="0" smtClean="0"/>
          </a:p>
        </p:txBody>
      </p:sp>
      <p:cxnSp>
        <p:nvCxnSpPr>
          <p:cNvPr id="9" name="구부러진 연결선 8"/>
          <p:cNvCxnSpPr>
            <a:stCxn id="7" idx="1"/>
            <a:endCxn id="6" idx="3"/>
          </p:cNvCxnSpPr>
          <p:nvPr/>
        </p:nvCxnSpPr>
        <p:spPr>
          <a:xfrm rot="10800000">
            <a:off x="3799115" y="578518"/>
            <a:ext cx="2082693" cy="20273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8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47</Words>
  <Application>Microsoft Office PowerPoint</Application>
  <PresentationFormat>와이드스크린</PresentationFormat>
  <Paragraphs>10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15</cp:revision>
  <dcterms:created xsi:type="dcterms:W3CDTF">2019-07-17T02:23:07Z</dcterms:created>
  <dcterms:modified xsi:type="dcterms:W3CDTF">2019-07-22T01:46:09Z</dcterms:modified>
</cp:coreProperties>
</file>