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8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7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9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7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4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2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2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4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5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1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269D-ACC9-48B5-B961-A3DB92062330}" type="datetimeFigureOut">
              <a:rPr lang="ko-KR" altLang="en-US" smtClean="0"/>
              <a:t>2019-06-27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5CEF-6E8A-4182-B648-45C079748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9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tour.11st.co.kr/tour/TourfrontAction.tmall?method=ma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61" y="215001"/>
            <a:ext cx="5145360" cy="626174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16437" y="1330036"/>
            <a:ext cx="4738254" cy="4215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로그인 페이지</a:t>
            </a:r>
            <a:r>
              <a:rPr lang="en-US" altLang="ko-KR" sz="1500" dirty="0" smtClean="0">
                <a:solidFill>
                  <a:schemeClr val="tx1"/>
                </a:solidFill>
              </a:rPr>
              <a:t/>
            </a:r>
            <a:br>
              <a:rPr lang="en-US" altLang="ko-KR" sz="1500" dirty="0" smtClean="0">
                <a:solidFill>
                  <a:schemeClr val="tx1"/>
                </a:solidFill>
              </a:rPr>
            </a:br>
            <a:r>
              <a:rPr lang="en-US" altLang="ko-KR" sz="1500" dirty="0" smtClean="0">
                <a:solidFill>
                  <a:schemeClr val="tx1"/>
                </a:solidFill>
              </a:rPr>
              <a:t>1. 1-1</a:t>
            </a:r>
            <a:r>
              <a:rPr lang="ko-KR" altLang="en-US" sz="1500" dirty="0" smtClean="0">
                <a:solidFill>
                  <a:schemeClr val="tx1"/>
                </a:solidFill>
              </a:rPr>
              <a:t>안과 </a:t>
            </a:r>
            <a:r>
              <a:rPr lang="en-US" altLang="ko-KR" sz="1500" dirty="0" smtClean="0">
                <a:solidFill>
                  <a:schemeClr val="tx1"/>
                </a:solidFill>
              </a:rPr>
              <a:t>1-2</a:t>
            </a:r>
            <a:r>
              <a:rPr lang="ko-KR" altLang="en-US" sz="1500" dirty="0" smtClean="0">
                <a:solidFill>
                  <a:schemeClr val="tx1"/>
                </a:solidFill>
              </a:rPr>
              <a:t>안 중 하나로 결정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2. 1-1</a:t>
            </a:r>
            <a:r>
              <a:rPr lang="ko-KR" altLang="en-US" sz="1500" dirty="0" smtClean="0">
                <a:solidFill>
                  <a:schemeClr val="tx1"/>
                </a:solidFill>
              </a:rPr>
              <a:t>과 </a:t>
            </a:r>
            <a:r>
              <a:rPr lang="en-US" altLang="ko-KR" sz="1500" dirty="0" smtClean="0">
                <a:solidFill>
                  <a:schemeClr val="tx1"/>
                </a:solidFill>
              </a:rPr>
              <a:t>1-2</a:t>
            </a:r>
            <a:r>
              <a:rPr lang="ko-KR" altLang="en-US" sz="1500" dirty="0" smtClean="0">
                <a:solidFill>
                  <a:schemeClr val="tx1"/>
                </a:solidFill>
              </a:rPr>
              <a:t>이 백그라운드 이미지를 다른것으로 교체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3. </a:t>
            </a:r>
            <a:r>
              <a:rPr lang="ko-KR" altLang="en-US" sz="1500" dirty="0" smtClean="0">
                <a:solidFill>
                  <a:schemeClr val="tx1"/>
                </a:solidFill>
              </a:rPr>
              <a:t>교체 이미지는 통신</a:t>
            </a:r>
            <a:r>
              <a:rPr lang="en-US" altLang="ko-KR" sz="1500" dirty="0" smtClean="0">
                <a:solidFill>
                  <a:schemeClr val="tx1"/>
                </a:solidFill>
              </a:rPr>
              <a:t>,</a:t>
            </a:r>
            <a:r>
              <a:rPr lang="ko-KR" altLang="en-US" sz="1500" dirty="0" smtClean="0">
                <a:solidFill>
                  <a:schemeClr val="tx1"/>
                </a:solidFill>
              </a:rPr>
              <a:t>네트웍</a:t>
            </a:r>
            <a:r>
              <a:rPr lang="en-US" altLang="ko-KR" sz="1500" dirty="0" smtClean="0">
                <a:solidFill>
                  <a:schemeClr val="tx1"/>
                </a:solidFill>
              </a:rPr>
              <a:t>,IOT</a:t>
            </a:r>
            <a:r>
              <a:rPr lang="ko-KR" altLang="en-US" sz="1500" dirty="0" smtClean="0">
                <a:solidFill>
                  <a:schemeClr val="tx1"/>
                </a:solidFill>
              </a:rPr>
              <a:t>와 관련된 것으로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3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65" y="259033"/>
            <a:ext cx="5723203" cy="62449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090" y="414708"/>
            <a:ext cx="2274063" cy="154998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97091" y="558140"/>
            <a:ext cx="2291938" cy="296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53351" y="1189700"/>
            <a:ext cx="1579418" cy="199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30581" y="783771"/>
            <a:ext cx="4122717" cy="219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43947" y="2005579"/>
            <a:ext cx="4096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hlinkClick r:id="rId4"/>
              </a:rPr>
              <a:t>http://tour.11st.co.kr/tour/TourfrontAction.tmall?method=main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1397330" y="1169721"/>
            <a:ext cx="953984" cy="1359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endCxn id="6" idx="1"/>
          </p:cNvCxnSpPr>
          <p:nvPr/>
        </p:nvCxnSpPr>
        <p:spPr>
          <a:xfrm flipV="1">
            <a:off x="6353298" y="706582"/>
            <a:ext cx="1543793" cy="148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10" idx="3"/>
            <a:endCxn id="7" idx="1"/>
          </p:cNvCxnSpPr>
          <p:nvPr/>
        </p:nvCxnSpPr>
        <p:spPr>
          <a:xfrm flipV="1">
            <a:off x="2351314" y="1289557"/>
            <a:ext cx="5902037" cy="560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808168" y="2327191"/>
            <a:ext cx="4738254" cy="57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상단 메뉴와 카테고리 색상을 우측의 색상으로 교체</a:t>
            </a:r>
            <a:r>
              <a:rPr lang="en-US" altLang="ko-KR" sz="1500" b="1" dirty="0" smtClean="0">
                <a:solidFill>
                  <a:schemeClr val="tx1"/>
                </a:solidFill>
              </a:rPr>
              <a:t/>
            </a:r>
            <a:br>
              <a:rPr lang="en-US" altLang="ko-KR" sz="1500" b="1" dirty="0" smtClean="0">
                <a:solidFill>
                  <a:schemeClr val="tx1"/>
                </a:solidFill>
              </a:rPr>
            </a:br>
            <a:r>
              <a:rPr lang="ko-KR" altLang="en-US" sz="1500" b="1" dirty="0" smtClean="0">
                <a:solidFill>
                  <a:schemeClr val="tx1"/>
                </a:solidFill>
              </a:rPr>
              <a:t>우측은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번가 여행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&amp;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항공 서비스 사이트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275" y="6523654"/>
            <a:ext cx="4620805" cy="24402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직사각형 19"/>
          <p:cNvSpPr/>
          <p:nvPr/>
        </p:nvSpPr>
        <p:spPr>
          <a:xfrm>
            <a:off x="1483238" y="2963979"/>
            <a:ext cx="4870059" cy="76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18" idx="1"/>
            <a:endCxn id="20" idx="1"/>
          </p:cNvCxnSpPr>
          <p:nvPr/>
        </p:nvCxnSpPr>
        <p:spPr>
          <a:xfrm rot="10800000">
            <a:off x="1483239" y="3002017"/>
            <a:ext cx="75037" cy="3643652"/>
          </a:xfrm>
          <a:prstGeom prst="bentConnector3">
            <a:avLst>
              <a:gd name="adj1" fmla="val 4046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799070" y="3045213"/>
            <a:ext cx="4738254" cy="570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긴급공지는 아래에서 추천상품 위쪽으로 이동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68677" y="5550819"/>
            <a:ext cx="2310403" cy="849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799070" y="5430619"/>
            <a:ext cx="4738254" cy="970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err="1" smtClean="0">
                <a:solidFill>
                  <a:schemeClr val="tx1"/>
                </a:solidFill>
              </a:rPr>
              <a:t>자재대금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결재정보는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공지사항과 동일한 포맷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총미결재대금과 만기경과대금</a:t>
            </a:r>
            <a:r>
              <a:rPr lang="en-US" altLang="ko-KR" sz="1500" b="1" dirty="0">
                <a:solidFill>
                  <a:schemeClr val="tx1"/>
                </a:solidFill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그리고 최근 만기도래대금 앞에 작은 아이콘이 있으면 함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>
            <a:stCxn id="20" idx="3"/>
            <a:endCxn id="24" idx="1"/>
          </p:cNvCxnSpPr>
          <p:nvPr/>
        </p:nvCxnSpPr>
        <p:spPr>
          <a:xfrm>
            <a:off x="6353297" y="3002017"/>
            <a:ext cx="445773" cy="3282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3"/>
            <a:endCxn id="26" idx="1"/>
          </p:cNvCxnSpPr>
          <p:nvPr/>
        </p:nvCxnSpPr>
        <p:spPr>
          <a:xfrm flipV="1">
            <a:off x="6179080" y="5915710"/>
            <a:ext cx="619990" cy="60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808168" y="4037834"/>
            <a:ext cx="4738254" cy="674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추천상품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자재재고현황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세금계산서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자재대금결재정보 타이틀 앞에 아이콘이 있으면 함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58275" y="3059742"/>
            <a:ext cx="519907" cy="358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520758" y="4602420"/>
            <a:ext cx="720799" cy="358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805999" y="4644409"/>
            <a:ext cx="720799" cy="358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076162" y="5577078"/>
            <a:ext cx="720799" cy="358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457828" y="5550819"/>
            <a:ext cx="720799" cy="358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>
            <a:stCxn id="36" idx="6"/>
            <a:endCxn id="35" idx="1"/>
          </p:cNvCxnSpPr>
          <p:nvPr/>
        </p:nvCxnSpPr>
        <p:spPr>
          <a:xfrm>
            <a:off x="2078182" y="3239176"/>
            <a:ext cx="4729986" cy="1136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7" idx="6"/>
            <a:endCxn id="35" idx="1"/>
          </p:cNvCxnSpPr>
          <p:nvPr/>
        </p:nvCxnSpPr>
        <p:spPr>
          <a:xfrm flipV="1">
            <a:off x="2241557" y="4375216"/>
            <a:ext cx="4566611" cy="4066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0" idx="6"/>
            <a:endCxn id="35" idx="1"/>
          </p:cNvCxnSpPr>
          <p:nvPr/>
        </p:nvCxnSpPr>
        <p:spPr>
          <a:xfrm flipV="1">
            <a:off x="4526798" y="4375216"/>
            <a:ext cx="2281370" cy="4486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6" idx="6"/>
            <a:endCxn id="35" idx="1"/>
          </p:cNvCxnSpPr>
          <p:nvPr/>
        </p:nvCxnSpPr>
        <p:spPr>
          <a:xfrm flipV="1">
            <a:off x="2178627" y="4375216"/>
            <a:ext cx="4629541" cy="1355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5" idx="6"/>
            <a:endCxn id="35" idx="1"/>
          </p:cNvCxnSpPr>
          <p:nvPr/>
        </p:nvCxnSpPr>
        <p:spPr>
          <a:xfrm flipV="1">
            <a:off x="4796961" y="4375216"/>
            <a:ext cx="2011207" cy="13812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55" y="1422255"/>
            <a:ext cx="5495925" cy="39719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28950" y="3289689"/>
            <a:ext cx="4738254" cy="674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“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같이 많이 구매하는 상품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”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으로 문구 수정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81341" y="3491344"/>
            <a:ext cx="1711241" cy="342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6" idx="3"/>
            <a:endCxn id="5" idx="1"/>
          </p:cNvCxnSpPr>
          <p:nvPr/>
        </p:nvCxnSpPr>
        <p:spPr>
          <a:xfrm flipV="1">
            <a:off x="2992582" y="3627071"/>
            <a:ext cx="3836368" cy="35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2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36" y="611146"/>
            <a:ext cx="6240270" cy="55317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2684" y="2337954"/>
            <a:ext cx="1711241" cy="301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244" y="2250497"/>
            <a:ext cx="1457325" cy="4762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109503" y="2884443"/>
            <a:ext cx="4738254" cy="674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상품상세 페이지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공급사가 여러 개 나올 수 있음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우측 예시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679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8" y="535318"/>
            <a:ext cx="6245475" cy="57250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09503" y="2884443"/>
            <a:ext cx="4738254" cy="110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장바구니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b="1" dirty="0" smtClean="0">
                <a:solidFill>
                  <a:schemeClr val="tx1"/>
                </a:solidFill>
              </a:rPr>
              <a:t>배송지관리는 버튼으로 표현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b="1" dirty="0" smtClean="0">
                <a:solidFill>
                  <a:schemeClr val="tx1"/>
                </a:solidFill>
              </a:rPr>
              <a:t>주문버튼 색상을 빨간색으로</a:t>
            </a:r>
            <a:r>
              <a:rPr lang="en-US" altLang="ko-KR" sz="1500" b="1" dirty="0" smtClean="0">
                <a:solidFill>
                  <a:schemeClr val="tx1"/>
                </a:solidFill>
              </a:rPr>
              <a:t/>
            </a:r>
            <a:br>
              <a:rPr lang="en-US" altLang="ko-KR" sz="1500" b="1" dirty="0" smtClean="0">
                <a:solidFill>
                  <a:schemeClr val="tx1"/>
                </a:solidFill>
              </a:rPr>
            </a:br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관심상품 페이지도 동일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3394" y="2088573"/>
            <a:ext cx="443552" cy="187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5227" y="2884443"/>
            <a:ext cx="685800" cy="306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23928" y="3480954"/>
            <a:ext cx="471727" cy="197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23928" y="4260273"/>
            <a:ext cx="471727" cy="197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23928" y="5018810"/>
            <a:ext cx="471727" cy="197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34245" y="6062910"/>
            <a:ext cx="581891" cy="275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11" y="718147"/>
            <a:ext cx="7692995" cy="5338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59" y="1691020"/>
            <a:ext cx="5601573" cy="2963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213265" y="5636883"/>
            <a:ext cx="5164280" cy="306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13265" y="4906056"/>
            <a:ext cx="5164280" cy="306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0"/>
            <a:endCxn id="7" idx="2"/>
          </p:cNvCxnSpPr>
          <p:nvPr/>
        </p:nvCxnSpPr>
        <p:spPr>
          <a:xfrm flipV="1">
            <a:off x="4795405" y="5212774"/>
            <a:ext cx="0" cy="424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301343" y="2468806"/>
            <a:ext cx="3596248" cy="1562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홈앤서비스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b="1" dirty="0" smtClean="0">
                <a:solidFill>
                  <a:schemeClr val="tx1"/>
                </a:solidFill>
              </a:rPr>
              <a:t>상단 메뉴 하위에 주문상태에 따른 개수를 추가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b="1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 1:2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문의 게시판 타이틀 앞에 아이콘 추가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500" b="1" dirty="0" smtClean="0">
                <a:solidFill>
                  <a:schemeClr val="tx1"/>
                </a:solidFill>
              </a:rPr>
              <a:t>긴급공지를 위로 올림</a:t>
            </a:r>
            <a:endParaRPr lang="en-US" altLang="ko-KR" sz="1500" b="1" dirty="0" smtClean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41824" y="3632688"/>
            <a:ext cx="720799" cy="358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020106" y="3632687"/>
            <a:ext cx="720799" cy="3588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94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9</cp:revision>
  <dcterms:created xsi:type="dcterms:W3CDTF">2019-06-27T04:10:06Z</dcterms:created>
  <dcterms:modified xsi:type="dcterms:W3CDTF">2019-06-27T04:46:06Z</dcterms:modified>
</cp:coreProperties>
</file>