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02C7-D342-49FB-B8C0-07ED6B27DA9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96CB-4098-431D-B5AF-36A5999C5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28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02C7-D342-49FB-B8C0-07ED6B27DA9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96CB-4098-431D-B5AF-36A5999C5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47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02C7-D342-49FB-B8C0-07ED6B27DA9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96CB-4098-431D-B5AF-36A5999C5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1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02C7-D342-49FB-B8C0-07ED6B27DA9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96CB-4098-431D-B5AF-36A5999C5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96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02C7-D342-49FB-B8C0-07ED6B27DA9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96CB-4098-431D-B5AF-36A5999C5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02C7-D342-49FB-B8C0-07ED6B27DA9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96CB-4098-431D-B5AF-36A5999C5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8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02C7-D342-49FB-B8C0-07ED6B27DA9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96CB-4098-431D-B5AF-36A5999C5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02C7-D342-49FB-B8C0-07ED6B27DA9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96CB-4098-431D-B5AF-36A5999C5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76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02C7-D342-49FB-B8C0-07ED6B27DA9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96CB-4098-431D-B5AF-36A5999C5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8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02C7-D342-49FB-B8C0-07ED6B27DA9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96CB-4098-431D-B5AF-36A5999C5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35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02C7-D342-49FB-B8C0-07ED6B27DA9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96CB-4098-431D-B5AF-36A5999C5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86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02C7-D342-49FB-B8C0-07ED6B27DA9F}" type="datetimeFigureOut">
              <a:rPr lang="ko-KR" altLang="en-US" smtClean="0"/>
              <a:t>2019-06-21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896CB-4098-431D-B5AF-36A5999C5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46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70" y="743683"/>
            <a:ext cx="5044222" cy="5153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23767" b="37029"/>
          <a:stretch/>
        </p:blipFill>
        <p:spPr>
          <a:xfrm>
            <a:off x="5895612" y="2368245"/>
            <a:ext cx="2924174" cy="15774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b="41080"/>
          <a:stretch/>
        </p:blipFill>
        <p:spPr>
          <a:xfrm>
            <a:off x="5895611" y="743683"/>
            <a:ext cx="2924175" cy="13188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611" y="4251447"/>
            <a:ext cx="2924175" cy="15045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301262" y="2813538"/>
            <a:ext cx="1793630" cy="222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01262" y="3208825"/>
            <a:ext cx="1793630" cy="222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01262" y="3604112"/>
            <a:ext cx="1793630" cy="222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8" idx="3"/>
            <a:endCxn id="6" idx="1"/>
          </p:cNvCxnSpPr>
          <p:nvPr/>
        </p:nvCxnSpPr>
        <p:spPr>
          <a:xfrm flipV="1">
            <a:off x="3094892" y="1403106"/>
            <a:ext cx="2800719" cy="15218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9" idx="3"/>
            <a:endCxn id="5" idx="1"/>
          </p:cNvCxnSpPr>
          <p:nvPr/>
        </p:nvCxnSpPr>
        <p:spPr>
          <a:xfrm flipV="1">
            <a:off x="3094892" y="3156988"/>
            <a:ext cx="2800720" cy="1632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0" idx="3"/>
            <a:endCxn id="7" idx="1"/>
          </p:cNvCxnSpPr>
          <p:nvPr/>
        </p:nvCxnSpPr>
        <p:spPr>
          <a:xfrm>
            <a:off x="3094892" y="3715482"/>
            <a:ext cx="2800719" cy="1288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70738" y="2602522"/>
            <a:ext cx="1465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CSS </a:t>
            </a:r>
            <a:r>
              <a:rPr lang="ko-KR" altLang="en-US" sz="1200" dirty="0" smtClean="0"/>
              <a:t>스타일 폴더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270737" y="3024939"/>
            <a:ext cx="1465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이미지 폴더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270737" y="3445831"/>
            <a:ext cx="1465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JS</a:t>
            </a:r>
            <a:r>
              <a:rPr lang="ko-KR" altLang="en-US" sz="1200" dirty="0" smtClean="0"/>
              <a:t> 폴더</a:t>
            </a:r>
            <a:endParaRPr lang="ko-KR" altLang="en-US" sz="1200" dirty="0"/>
          </a:p>
        </p:txBody>
      </p:sp>
      <p:sp>
        <p:nvSpPr>
          <p:cNvPr id="23" name="폭발 2 22"/>
          <p:cNvSpPr/>
          <p:nvPr/>
        </p:nvSpPr>
        <p:spPr>
          <a:xfrm>
            <a:off x="8044233" y="1466849"/>
            <a:ext cx="3819521" cy="3667859"/>
          </a:xfrm>
          <a:prstGeom prst="irregularSeal2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rgbClr val="FF0000"/>
                </a:solidFill>
              </a:rPr>
              <a:t>각 폴더 하위에 </a:t>
            </a:r>
            <a:r>
              <a:rPr lang="en-US" altLang="ko-KR" sz="1500" dirty="0" smtClean="0">
                <a:solidFill>
                  <a:srgbClr val="FF0000"/>
                </a:solidFill>
              </a:rPr>
              <a:t>buy</a:t>
            </a:r>
            <a:r>
              <a:rPr lang="ko-KR" altLang="en-US" sz="1500" dirty="0" smtClean="0">
                <a:solidFill>
                  <a:srgbClr val="FF0000"/>
                </a:solidFill>
              </a:rPr>
              <a:t>라는 폴더를 생성하여 작업하였으면 함</a:t>
            </a:r>
            <a:endParaRPr lang="en-US" altLang="ko-KR" sz="15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500" dirty="0" smtClean="0">
                <a:solidFill>
                  <a:srgbClr val="FF0000"/>
                </a:solidFill>
              </a:rPr>
              <a:t>Ex) /</a:t>
            </a:r>
            <a:r>
              <a:rPr lang="en-US" altLang="ko-KR" sz="1500" dirty="0" err="1" smtClean="0">
                <a:solidFill>
                  <a:srgbClr val="FF0000"/>
                </a:solidFill>
              </a:rPr>
              <a:t>css</a:t>
            </a:r>
            <a:r>
              <a:rPr lang="en-US" altLang="ko-KR" sz="1500" dirty="0" smtClean="0">
                <a:solidFill>
                  <a:srgbClr val="FF0000"/>
                </a:solidFill>
              </a:rPr>
              <a:t>/buy</a:t>
            </a:r>
            <a:endParaRPr lang="ko-KR" alt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48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3</cp:revision>
  <dcterms:created xsi:type="dcterms:W3CDTF">2019-06-21T02:20:27Z</dcterms:created>
  <dcterms:modified xsi:type="dcterms:W3CDTF">2019-06-21T02:23:52Z</dcterms:modified>
</cp:coreProperties>
</file>