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8" r:id="rId2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6565"/>
    <a:srgbClr val="E20000"/>
    <a:srgbClr val="FF3B3B"/>
    <a:srgbClr val="000066"/>
    <a:srgbClr val="3A1953"/>
    <a:srgbClr val="CC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2" autoAdjust="0"/>
    <p:restoredTop sz="56028" autoAdjust="0"/>
  </p:normalViewPr>
  <p:slideViewPr>
    <p:cSldViewPr snapToGrid="0">
      <p:cViewPr varScale="1">
        <p:scale>
          <a:sx n="87" d="100"/>
          <a:sy n="87" d="100"/>
        </p:scale>
        <p:origin x="114" y="49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27929047767224"/>
          <c:y val="0.12184610575208303"/>
          <c:w val="0.6841901057713633"/>
          <c:h val="0.6440081570108908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 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DFB-48C3-86CE-9802581FA2B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DFB-48C3-86CE-9802581FA2B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DFB-48C3-86CE-9802581FA2B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DFB-48C3-86CE-9802581FA2B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C5C-4444-A36F-D1D95D56EB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지정</c:v>
                </c:pt>
                <c:pt idx="1">
                  <c:v>일반</c:v>
                </c:pt>
                <c:pt idx="2">
                  <c:v>공구</c:v>
                </c:pt>
                <c:pt idx="3">
                  <c:v>안전</c:v>
                </c:pt>
                <c:pt idx="4">
                  <c:v>보안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0.55000000000000004</c:v>
                </c:pt>
                <c:pt idx="1">
                  <c:v>0.2</c:v>
                </c:pt>
                <c:pt idx="2">
                  <c:v>0.12</c:v>
                </c:pt>
                <c:pt idx="3">
                  <c:v>0.1</c:v>
                </c:pt>
                <c:pt idx="4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5C-4444-A36F-D1D95D56EB6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379509864005054"/>
          <c:y val="0.81378935539526431"/>
          <c:w val="0.81463056000777656"/>
          <c:h val="8.89029042312218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4CFA5-33A6-476B-A5CC-106A48FE03E5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DC5E-5B66-4D6B-8FD0-DE675C20E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35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DE326-76DD-4278-A49C-7C86F5ABEAD9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1019F-06F8-4529-9D7D-8E2CF2B32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3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6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0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3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5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4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4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7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6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9FAC-1EAD-4280-9686-9CB445A9E28C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6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chart" Target="../charts/chart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83643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예산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재고관리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재고관리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배송중 재고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클릭 시 재고조희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현재 재고관리 페이지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페이지로 이동하고 배송 중인 재고를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재고조회 조회조건에 재고상태를 추가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보유중 재고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현재고가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개 이상 있는 재고조회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과부족 재고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과부족이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[-]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인 재고조회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반품 재고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반품대기가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개 이상인 재고조회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상품유형 클릭 시 재고조회페이지로 이동하여 해당 상품유형의 조회조건으로 조회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24889" y="929838"/>
            <a:ext cx="1263535" cy="3325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재고관리</a:t>
            </a:r>
            <a:endParaRPr lang="ko-KR" altLang="en-US" sz="1200" b="1"/>
          </a:p>
        </p:txBody>
      </p:sp>
      <p:sp>
        <p:nvSpPr>
          <p:cNvPr id="16" name="직사각형 15"/>
          <p:cNvSpPr/>
          <p:nvPr/>
        </p:nvSpPr>
        <p:spPr>
          <a:xfrm>
            <a:off x="1788424" y="929837"/>
            <a:ext cx="1263535" cy="332509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재고조회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51959" y="929837"/>
            <a:ext cx="1263535" cy="332509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재고이동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24889" y="1262346"/>
            <a:ext cx="80134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24889" y="2832381"/>
            <a:ext cx="7930342" cy="3957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4889" y="3203676"/>
            <a:ext cx="7930342" cy="301255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4889" y="2891755"/>
            <a:ext cx="3334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      상품유형 별 재고</a:t>
            </a:r>
            <a:endParaRPr lang="ko-KR" altLang="en-US" sz="12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4" y="2922779"/>
            <a:ext cx="238125" cy="190500"/>
          </a:xfrm>
          <a:prstGeom prst="rect">
            <a:avLst/>
          </a:prstGeom>
        </p:spPr>
      </p:pic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724597547"/>
              </p:ext>
            </p:extLst>
          </p:nvPr>
        </p:nvGraphicFramePr>
        <p:xfrm>
          <a:off x="524890" y="3228128"/>
          <a:ext cx="3579986" cy="3109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581" y="5311114"/>
            <a:ext cx="558703" cy="511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7581" y="3542800"/>
            <a:ext cx="558703" cy="5142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3752" y="5295490"/>
            <a:ext cx="558703" cy="5467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3370" y="4421433"/>
            <a:ext cx="558703" cy="5096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6812" y="4403905"/>
            <a:ext cx="558703" cy="5182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4" name="TextBox 23"/>
          <p:cNvSpPr txBox="1"/>
          <p:nvPr/>
        </p:nvSpPr>
        <p:spPr>
          <a:xfrm>
            <a:off x="7040941" y="3571550"/>
            <a:ext cx="703112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</a:rPr>
              <a:t>지정</a:t>
            </a:r>
            <a:endParaRPr lang="ko-KR" altLang="en-US" sz="1400" b="1" dirty="0">
              <a:solidFill>
                <a:schemeClr val="accent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46654"/>
              </p:ext>
            </p:extLst>
          </p:nvPr>
        </p:nvGraphicFramePr>
        <p:xfrm>
          <a:off x="4240677" y="3368065"/>
          <a:ext cx="3914108" cy="26498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7054">
                  <a:extLst>
                    <a:ext uri="{9D8B030D-6E8A-4147-A177-3AD203B41FA5}">
                      <a16:colId xmlns:a16="http://schemas.microsoft.com/office/drawing/2014/main" val="713005755"/>
                    </a:ext>
                  </a:extLst>
                </a:gridCol>
                <a:gridCol w="1957054">
                  <a:extLst>
                    <a:ext uri="{9D8B030D-6E8A-4147-A177-3AD203B41FA5}">
                      <a16:colId xmlns:a16="http://schemas.microsoft.com/office/drawing/2014/main" val="2228960325"/>
                    </a:ext>
                  </a:extLst>
                </a:gridCol>
              </a:tblGrid>
              <a:tr h="8832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381242"/>
                  </a:ext>
                </a:extLst>
              </a:tr>
              <a:tr h="8832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051830"/>
                  </a:ext>
                </a:extLst>
              </a:tr>
              <a:tr h="88328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732133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488690" y="3625257"/>
            <a:ext cx="703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1"/>
                </a:solidFill>
              </a:rPr>
              <a:t>158</a:t>
            </a:r>
            <a:r>
              <a:rPr lang="ko-KR" altLang="en-US" sz="1000" b="1" dirty="0" smtClean="0">
                <a:solidFill>
                  <a:schemeClr val="accent1"/>
                </a:solidFill>
              </a:rPr>
              <a:t>건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03805" y="3817641"/>
            <a:ext cx="901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</a:rPr>
              <a:t>2,204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보유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51950" y="4423395"/>
            <a:ext cx="703112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</a:rPr>
              <a:t>공구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99699" y="4477102"/>
            <a:ext cx="703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158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</a:rPr>
              <a:t>건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14814" y="4669486"/>
            <a:ext cx="901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</a:rPr>
              <a:t>2,204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보유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025144" y="5312935"/>
            <a:ext cx="703112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5">
                    <a:lumMod val="75000"/>
                  </a:schemeClr>
                </a:solidFill>
              </a:rPr>
              <a:t>보안</a:t>
            </a:r>
            <a:endParaRPr lang="ko-KR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72893" y="5366642"/>
            <a:ext cx="703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5">
                    <a:lumMod val="75000"/>
                  </a:schemeClr>
                </a:solidFill>
              </a:rPr>
              <a:t>158</a:t>
            </a:r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건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88008" y="5559026"/>
            <a:ext cx="901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</a:rPr>
              <a:t>2,204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보유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62629" y="5341717"/>
            <a:ext cx="703112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>
                    <a:lumMod val="75000"/>
                  </a:schemeClr>
                </a:solidFill>
              </a:rPr>
              <a:t>안전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10378" y="5395424"/>
            <a:ext cx="703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4">
                    <a:lumMod val="75000"/>
                  </a:schemeClr>
                </a:solidFill>
              </a:rPr>
              <a:t>158</a:t>
            </a:r>
            <a:r>
              <a:rPr lang="ko-KR" altLang="en-US" sz="1000" b="1" dirty="0" smtClean="0">
                <a:solidFill>
                  <a:schemeClr val="accent4">
                    <a:lumMod val="75000"/>
                  </a:schemeClr>
                </a:solidFill>
              </a:rPr>
              <a:t>건</a:t>
            </a:r>
            <a:endParaRPr lang="ko-KR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25493" y="5587808"/>
            <a:ext cx="901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</a:rPr>
              <a:t>2,204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보유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45689" y="4441820"/>
            <a:ext cx="703112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7C80"/>
                </a:solidFill>
              </a:rPr>
              <a:t>일반</a:t>
            </a:r>
            <a:endParaRPr lang="ko-KR" altLang="en-US" sz="1400" b="1" dirty="0">
              <a:solidFill>
                <a:srgbClr val="FF7C8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93438" y="4495527"/>
            <a:ext cx="703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7C80"/>
                </a:solidFill>
              </a:rPr>
              <a:t>158</a:t>
            </a:r>
            <a:r>
              <a:rPr lang="ko-KR" altLang="en-US" sz="1000" b="1" dirty="0" smtClean="0">
                <a:solidFill>
                  <a:srgbClr val="FF7C80"/>
                </a:solidFill>
              </a:rPr>
              <a:t>건</a:t>
            </a:r>
            <a:endParaRPr lang="ko-KR" altLang="en-US" sz="1000" b="1" dirty="0">
              <a:solidFill>
                <a:srgbClr val="FF7C8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08553" y="4687911"/>
            <a:ext cx="901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</a:rPr>
              <a:t>2,204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보유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3620" y="3519681"/>
            <a:ext cx="557289" cy="5271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8" name="TextBox 47"/>
          <p:cNvSpPr txBox="1"/>
          <p:nvPr/>
        </p:nvSpPr>
        <p:spPr>
          <a:xfrm>
            <a:off x="5077607" y="3542800"/>
            <a:ext cx="703112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6"/>
                </a:solidFill>
              </a:rPr>
              <a:t>전체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5356" y="3596507"/>
            <a:ext cx="703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6"/>
                </a:solidFill>
              </a:rPr>
              <a:t>158</a:t>
            </a:r>
            <a:r>
              <a:rPr lang="ko-KR" altLang="en-US" sz="1000" b="1" dirty="0" smtClean="0">
                <a:solidFill>
                  <a:schemeClr val="accent6"/>
                </a:solidFill>
              </a:rPr>
              <a:t>건</a:t>
            </a:r>
            <a:endParaRPr lang="ko-KR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40471" y="3788891"/>
            <a:ext cx="901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</a:rPr>
              <a:t>2,204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</a:rPr>
              <a:t>보유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8641" y="1653415"/>
            <a:ext cx="1924364" cy="85585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537845" y="1653415"/>
            <a:ext cx="1924364" cy="85585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547051" y="1653415"/>
            <a:ext cx="1924364" cy="8558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539879" y="1653415"/>
            <a:ext cx="1924364" cy="8558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1764" y="1688240"/>
            <a:ext cx="1683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4">
                    <a:lumMod val="50000"/>
                  </a:schemeClr>
                </a:solidFill>
              </a:rPr>
              <a:t>배송중 재고</a:t>
            </a:r>
            <a:endParaRPr lang="ko-KR" altLang="en-US" sz="11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764" y="1934461"/>
            <a:ext cx="16831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u="sng" dirty="0" smtClean="0">
                <a:solidFill>
                  <a:schemeClr val="accent4">
                    <a:lumMod val="50000"/>
                  </a:schemeClr>
                </a:solidFill>
              </a:rPr>
              <a:t>5 </a:t>
            </a:r>
            <a:r>
              <a:rPr lang="ko-KR" altLang="en-US" sz="1500" b="1" u="sng" dirty="0" smtClean="0">
                <a:solidFill>
                  <a:schemeClr val="accent4">
                    <a:lumMod val="50000"/>
                  </a:schemeClr>
                </a:solidFill>
              </a:rPr>
              <a:t>건 </a:t>
            </a:r>
            <a:r>
              <a:rPr lang="en-US" altLang="ko-KR" sz="1500" b="1" u="sng" dirty="0" smtClean="0">
                <a:solidFill>
                  <a:schemeClr val="accent4">
                    <a:lumMod val="50000"/>
                  </a:schemeClr>
                </a:solidFill>
              </a:rPr>
              <a:t>(1,303)</a:t>
            </a:r>
            <a:endParaRPr lang="ko-KR" altLang="en-US" sz="1500" b="1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57314" y="1688240"/>
            <a:ext cx="1683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</a:rPr>
              <a:t>보유중 재고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57314" y="1934461"/>
            <a:ext cx="18733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u="sng" dirty="0" smtClean="0">
                <a:solidFill>
                  <a:schemeClr val="accent6">
                    <a:lumMod val="50000"/>
                  </a:schemeClr>
                </a:solidFill>
              </a:rPr>
              <a:t>531 </a:t>
            </a:r>
            <a:r>
              <a:rPr lang="ko-KR" altLang="en-US" sz="1500" b="1" u="sng" dirty="0" smtClean="0">
                <a:solidFill>
                  <a:schemeClr val="accent6">
                    <a:lumMod val="50000"/>
                  </a:schemeClr>
                </a:solidFill>
              </a:rPr>
              <a:t>건 </a:t>
            </a:r>
            <a:r>
              <a:rPr lang="en-US" altLang="ko-KR" sz="1500" b="1" u="sng" dirty="0" smtClean="0">
                <a:solidFill>
                  <a:schemeClr val="accent6">
                    <a:lumMod val="50000"/>
                  </a:schemeClr>
                </a:solidFill>
              </a:rPr>
              <a:t>(1,303)</a:t>
            </a:r>
            <a:endParaRPr lang="ko-KR" altLang="en-US" sz="1500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35397" y="1688240"/>
            <a:ext cx="1683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50000"/>
                  </a:schemeClr>
                </a:solidFill>
              </a:rPr>
              <a:t>과부족 재고</a:t>
            </a:r>
            <a:endParaRPr lang="ko-KR" alt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35397" y="1934461"/>
            <a:ext cx="18733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u="sng" dirty="0" smtClean="0">
                <a:solidFill>
                  <a:schemeClr val="accent1">
                    <a:lumMod val="50000"/>
                  </a:schemeClr>
                </a:solidFill>
              </a:rPr>
              <a:t>31 </a:t>
            </a:r>
            <a:r>
              <a:rPr lang="ko-KR" altLang="en-US" sz="1500" b="1" u="sng" dirty="0" smtClean="0">
                <a:solidFill>
                  <a:schemeClr val="accent1">
                    <a:lumMod val="50000"/>
                  </a:schemeClr>
                </a:solidFill>
              </a:rPr>
              <a:t>건 </a:t>
            </a:r>
            <a:r>
              <a:rPr lang="en-US" altLang="ko-KR" sz="1500" b="1" u="sng" dirty="0" smtClean="0">
                <a:solidFill>
                  <a:schemeClr val="accent1">
                    <a:lumMod val="50000"/>
                  </a:schemeClr>
                </a:solidFill>
              </a:rPr>
              <a:t>(1,303)</a:t>
            </a:r>
            <a:endParaRPr lang="ko-KR" altLang="en-US" sz="15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73" y="1688240"/>
            <a:ext cx="1683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</a:rPr>
              <a:t>반품 재고</a:t>
            </a:r>
            <a:endParaRPr lang="ko-KR" altLang="en-US" sz="1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29473" y="1934461"/>
            <a:ext cx="18733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u="sng" dirty="0" smtClean="0">
                <a:solidFill>
                  <a:schemeClr val="accent2">
                    <a:lumMod val="50000"/>
                  </a:schemeClr>
                </a:solidFill>
              </a:rPr>
              <a:t>1 </a:t>
            </a:r>
            <a:r>
              <a:rPr lang="ko-KR" altLang="en-US" sz="1500" b="1" u="sng" dirty="0" smtClean="0">
                <a:solidFill>
                  <a:schemeClr val="accent2">
                    <a:lumMod val="50000"/>
                  </a:schemeClr>
                </a:solidFill>
              </a:rPr>
              <a:t>건 </a:t>
            </a:r>
            <a:r>
              <a:rPr lang="en-US" altLang="ko-KR" sz="1500" b="1" u="sng" dirty="0" smtClean="0">
                <a:solidFill>
                  <a:schemeClr val="accent2">
                    <a:lumMod val="50000"/>
                  </a:schemeClr>
                </a:solidFill>
              </a:rPr>
              <a:t>(3)</a:t>
            </a:r>
            <a:endParaRPr lang="ko-KR" altLang="en-US" sz="15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78" y="2262228"/>
            <a:ext cx="15378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4">
                    <a:lumMod val="50000"/>
                  </a:schemeClr>
                </a:solidFill>
              </a:rPr>
              <a:t>입고대상 재고</a:t>
            </a:r>
            <a:endParaRPr lang="ko-KR" altLang="en-US" sz="9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55354" y="2246784"/>
            <a:ext cx="17515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6">
                    <a:lumMod val="50000"/>
                  </a:schemeClr>
                </a:solidFill>
              </a:rPr>
              <a:t>재고가 한 개 이상 있는 재고</a:t>
            </a:r>
            <a:endParaRPr lang="ko-KR" altLang="en-US" sz="9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31715" y="2246784"/>
            <a:ext cx="17515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1">
                    <a:lumMod val="50000"/>
                  </a:schemeClr>
                </a:solidFill>
              </a:rPr>
              <a:t>적정재고보다 적은 재고</a:t>
            </a:r>
            <a:endParaRPr lang="ko-KR" altLang="en-US" sz="9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71918" y="2246784"/>
            <a:ext cx="17515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50000"/>
                  </a:schemeClr>
                </a:solidFill>
              </a:rPr>
              <a:t>반품을 요청한 재고</a:t>
            </a:r>
            <a:endParaRPr lang="ko-KR" altLang="en-US" sz="9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546590" y="1670184"/>
            <a:ext cx="1890227" cy="2544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540902" y="1662195"/>
            <a:ext cx="1909129" cy="2544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543802" y="1661948"/>
            <a:ext cx="1909129" cy="254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6543680" y="1663555"/>
            <a:ext cx="1909129" cy="2544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74090" y="1826299"/>
            <a:ext cx="345000" cy="3091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1" name="타원 70"/>
          <p:cNvSpPr/>
          <p:nvPr/>
        </p:nvSpPr>
        <p:spPr>
          <a:xfrm>
            <a:off x="2413418" y="1826299"/>
            <a:ext cx="345000" cy="3091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2" name="타원 71"/>
          <p:cNvSpPr/>
          <p:nvPr/>
        </p:nvSpPr>
        <p:spPr>
          <a:xfrm>
            <a:off x="4418100" y="1837102"/>
            <a:ext cx="345000" cy="3091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3" name="타원 72"/>
          <p:cNvSpPr/>
          <p:nvPr/>
        </p:nvSpPr>
        <p:spPr>
          <a:xfrm>
            <a:off x="6412082" y="1837102"/>
            <a:ext cx="345000" cy="3091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4032157" y="3291112"/>
            <a:ext cx="345000" cy="3091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8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21298</TotalTime>
  <Words>100</Words>
  <Application>Microsoft Office PowerPoint</Application>
  <PresentationFormat>와이드스크린</PresentationFormat>
  <Paragraphs>49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1304</cp:revision>
  <dcterms:created xsi:type="dcterms:W3CDTF">2015-09-08T00:55:10Z</dcterms:created>
  <dcterms:modified xsi:type="dcterms:W3CDTF">2019-06-14T02:23:44Z</dcterms:modified>
</cp:coreProperties>
</file>