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98" d="100"/>
          <a:sy n="98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2020-02-13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2</a:t>
            </a:r>
            <a:r>
              <a:rPr lang="ko-KR" altLang="en-US" sz="1662" b="1" dirty="0" smtClean="0"/>
              <a:t>월 </a:t>
            </a:r>
            <a:r>
              <a:rPr lang="en-US" altLang="ko-KR" sz="1662" b="1" dirty="0"/>
              <a:t>2</a:t>
            </a:r>
            <a:r>
              <a:rPr lang="ko-KR" altLang="en-US" sz="1662" b="1" dirty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10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14)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2</a:t>
            </a:r>
            <a:r>
              <a:rPr lang="ko-KR" altLang="en-US" sz="1292" b="1" dirty="0"/>
              <a:t>월 </a:t>
            </a:r>
            <a:r>
              <a:rPr lang="en-US" altLang="ko-KR" sz="1292" b="1" dirty="0" smtClean="0"/>
              <a:t>13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13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30% 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30%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4928213" y="4990446"/>
            <a:ext cx="733635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32436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367611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74844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48929" y="3391162"/>
            <a:ext cx="36340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15992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53097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334589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5534804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</a:t>
            </a:r>
            <a:r>
              <a:rPr lang="ko-KR" altLang="en-US" sz="2000" dirty="0" smtClean="0"/>
              <a:t>실적 </a:t>
            </a:r>
            <a:r>
              <a:rPr lang="ko-KR" altLang="en-US" sz="2000" dirty="0" smtClean="0"/>
              <a:t>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7207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(‘20.2.10 ~‘20.2.14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(‘20.2.17 ~‘20.2.21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홈앤서비스 고도화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OK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플라자 운영사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홈앤서비스 고도화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공인인증툴킷 설치 및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홈앤서비스 조직관리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홈앤서비스 방문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화면설계서 확인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2/14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고도화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플라자 운영사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고도화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공인인증툴킷 설치 및 개발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테스트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적용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159</Words>
  <Application>Microsoft Office PowerPoint</Application>
  <PresentationFormat>화면 슬라이드 쇼(4:3)</PresentationFormat>
  <Paragraphs>67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2월 2주차 ] (2020. 2. 10 ~ 2020. 2. 14)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194</cp:revision>
  <dcterms:created xsi:type="dcterms:W3CDTF">2012-10-26T02:18:54Z</dcterms:created>
  <dcterms:modified xsi:type="dcterms:W3CDTF">2020-02-13T05:14:23Z</dcterms:modified>
</cp:coreProperties>
</file>