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7" autoAdjust="0"/>
  </p:normalViewPr>
  <p:slideViewPr>
    <p:cSldViewPr>
      <p:cViewPr varScale="1">
        <p:scale>
          <a:sx n="106" d="100"/>
          <a:sy n="106" d="100"/>
        </p:scale>
        <p:origin x="72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2020-02-27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2</a:t>
            </a:r>
            <a:r>
              <a:rPr lang="ko-KR" altLang="en-US" sz="1662" b="1" dirty="0" smtClean="0"/>
              <a:t>월 </a:t>
            </a:r>
            <a:r>
              <a:rPr lang="en-US" altLang="ko-KR" sz="1662" b="1" dirty="0" smtClean="0"/>
              <a:t>4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</a:t>
            </a:r>
            <a:r>
              <a:rPr lang="en-US" altLang="ko-KR" sz="1662" b="1" dirty="0"/>
              <a:t>2. </a:t>
            </a:r>
            <a:r>
              <a:rPr lang="en-US" altLang="ko-KR" sz="1662" b="1" dirty="0" smtClean="0"/>
              <a:t>24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</a:t>
            </a:r>
            <a:r>
              <a:rPr lang="en-US" altLang="ko-KR" sz="1662" b="1" dirty="0"/>
              <a:t>2. </a:t>
            </a:r>
            <a:r>
              <a:rPr lang="en-US" altLang="ko-KR" sz="1662" b="1" dirty="0" smtClean="0"/>
              <a:t>28)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2</a:t>
            </a:r>
            <a:r>
              <a:rPr lang="ko-KR" altLang="en-US" sz="1292" b="1" dirty="0"/>
              <a:t>월 </a:t>
            </a:r>
            <a:r>
              <a:rPr lang="en-US" altLang="ko-KR" sz="1292" b="1" dirty="0" smtClean="0"/>
              <a:t>27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27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% 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55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4928213" y="4990446"/>
            <a:ext cx="733635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52521" y="3382109"/>
            <a:ext cx="110313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15992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53097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334589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5534804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2" y="4574268"/>
            <a:ext cx="77817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4" name="오른쪽 화살표 63"/>
          <p:cNvSpPr/>
          <p:nvPr/>
        </p:nvSpPr>
        <p:spPr bwMode="gray">
          <a:xfrm>
            <a:off x="3860766" y="3749353"/>
            <a:ext cx="42109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5" name="오른쪽 화살표 64"/>
          <p:cNvSpPr/>
          <p:nvPr/>
        </p:nvSpPr>
        <p:spPr bwMode="gray">
          <a:xfrm>
            <a:off x="3859495" y="4168422"/>
            <a:ext cx="421097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00644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20.2.24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20.2.28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20.3.02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20.3.06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상품승인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실적관리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상품승인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실적관리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주문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 개발</a:t>
                      </a:r>
                      <a:endParaRPr lang="en-US" altLang="ko-KR" sz="9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133</Words>
  <Application>Microsoft Office PowerPoint</Application>
  <PresentationFormat>화면 슬라이드 쇼(4:3)</PresentationFormat>
  <Paragraphs>55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2월 4주차 ] (2020. 2. 24 ~ 2020. 2. 28)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198</cp:revision>
  <dcterms:created xsi:type="dcterms:W3CDTF">2012-10-26T02:18:54Z</dcterms:created>
  <dcterms:modified xsi:type="dcterms:W3CDTF">2020-02-27T06:44:24Z</dcterms:modified>
</cp:coreProperties>
</file>