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104" d="100"/>
          <a:sy n="104" d="100"/>
        </p:scale>
        <p:origin x="7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2020-03-12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3</a:t>
            </a:r>
            <a:r>
              <a:rPr lang="ko-KR" altLang="en-US" sz="1662" b="1" dirty="0" smtClean="0"/>
              <a:t>월 </a:t>
            </a:r>
            <a:r>
              <a:rPr lang="en-US" altLang="ko-KR" sz="1662" b="1" dirty="0"/>
              <a:t>2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9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13)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3</a:t>
            </a:r>
            <a:r>
              <a:rPr lang="ko-KR" altLang="en-US" sz="1292" b="1" dirty="0" smtClean="0"/>
              <a:t>월 </a:t>
            </a:r>
            <a:r>
              <a:rPr lang="en-US" altLang="ko-KR" sz="1292" b="1" dirty="0" smtClean="0"/>
              <a:t>12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13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8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% 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80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5057435" y="4990446"/>
            <a:ext cx="604413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52521" y="3382109"/>
            <a:ext cx="110313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15992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53097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334589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5534804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1" y="4574268"/>
            <a:ext cx="1561541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 bwMode="gray">
          <a:xfrm>
            <a:off x="3860766" y="3749353"/>
            <a:ext cx="107020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 bwMode="gray">
          <a:xfrm>
            <a:off x="3859495" y="4168422"/>
            <a:ext cx="107147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08627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20.3.9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20.3.13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20.3.16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20.3.20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상품승인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실적관리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주문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SKTS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화면 개발 시연 확인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담당자 개발 시연 확인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(3/13 14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시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수정사항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통합 테스트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매뉴얼 작업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149</Words>
  <Application>Microsoft Office PowerPoint</Application>
  <PresentationFormat>화면 슬라이드 쇼(4:3)</PresentationFormat>
  <Paragraphs>63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3월 2주차 ] (2020. 3. 9 ~ 2020. 3. 13)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201</cp:revision>
  <dcterms:created xsi:type="dcterms:W3CDTF">2012-10-26T02:18:54Z</dcterms:created>
  <dcterms:modified xsi:type="dcterms:W3CDTF">2020-03-12T02:12:19Z</dcterms:modified>
</cp:coreProperties>
</file>