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98" r:id="rId2"/>
    <p:sldId id="295" r:id="rId3"/>
    <p:sldId id="29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77" autoAdjust="0"/>
  </p:normalViewPr>
  <p:slideViewPr>
    <p:cSldViewPr>
      <p:cViewPr varScale="1">
        <p:scale>
          <a:sx n="91" d="100"/>
          <a:sy n="91" d="100"/>
        </p:scale>
        <p:origin x="8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4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74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2020-03-19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215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9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46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0960" y="3141969"/>
            <a:ext cx="8442081" cy="1682879"/>
          </a:xfrm>
        </p:spPr>
        <p:txBody>
          <a:bodyPr/>
          <a:lstStyle/>
          <a:p>
            <a:pPr algn="ctr"/>
            <a:r>
              <a:rPr lang="en-US" altLang="ko-KR" sz="1662" b="1" dirty="0"/>
              <a:t>[ </a:t>
            </a:r>
            <a:r>
              <a:rPr lang="en-US" altLang="ko-KR" sz="1662" b="1" dirty="0" smtClean="0"/>
              <a:t>2020</a:t>
            </a:r>
            <a:r>
              <a:rPr lang="ko-KR" altLang="en-US" sz="1662" b="1" dirty="0" smtClean="0"/>
              <a:t>년 </a:t>
            </a:r>
            <a:r>
              <a:rPr lang="en-US" altLang="ko-KR" sz="1662" b="1" dirty="0" smtClean="0"/>
              <a:t>3</a:t>
            </a:r>
            <a:r>
              <a:rPr lang="ko-KR" altLang="en-US" sz="1662" b="1" dirty="0" smtClean="0"/>
              <a:t>월 </a:t>
            </a:r>
            <a:r>
              <a:rPr lang="en-US" altLang="ko-KR" sz="1662" b="1" dirty="0" smtClean="0"/>
              <a:t>3</a:t>
            </a:r>
            <a:r>
              <a:rPr lang="ko-KR" altLang="en-US" sz="1662" b="1" dirty="0" smtClean="0"/>
              <a:t>주차 </a:t>
            </a:r>
            <a:r>
              <a:rPr lang="en-US" altLang="ko-KR" sz="1662" b="1" dirty="0"/>
              <a:t>]</a:t>
            </a:r>
            <a:br>
              <a:rPr lang="en-US" altLang="ko-KR" sz="1662" b="1" dirty="0"/>
            </a:br>
            <a:r>
              <a:rPr lang="en-US" altLang="ko-KR" sz="1662" b="1" dirty="0"/>
              <a:t>(</a:t>
            </a:r>
            <a:r>
              <a:rPr lang="en-US" altLang="ko-KR" sz="1662" b="1" dirty="0" smtClean="0"/>
              <a:t>2020. 3. </a:t>
            </a:r>
            <a:r>
              <a:rPr lang="en-US" altLang="ko-KR" sz="1662" b="1" dirty="0" smtClean="0"/>
              <a:t>16 </a:t>
            </a:r>
            <a:r>
              <a:rPr lang="en-US" altLang="ko-KR" sz="1662" b="1" dirty="0"/>
              <a:t>~ </a:t>
            </a:r>
            <a:r>
              <a:rPr lang="en-US" altLang="ko-KR" sz="1662" b="1" dirty="0" smtClean="0"/>
              <a:t>2020. 3. </a:t>
            </a:r>
            <a:r>
              <a:rPr lang="en-US" altLang="ko-KR" sz="1662" b="1" dirty="0" smtClean="0"/>
              <a:t>20)</a:t>
            </a:r>
            <a:r>
              <a:rPr lang="en-US" altLang="ko-KR" sz="1662" b="1" dirty="0"/>
              <a:t/>
            </a:r>
            <a:br>
              <a:rPr lang="en-US" altLang="ko-KR" sz="1662" b="1" dirty="0"/>
            </a:br>
            <a:endParaRPr lang="ko-KR" altLang="en-US" sz="1385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024805"/>
            <a:ext cx="6400800" cy="507023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None/>
            </a:pPr>
            <a:r>
              <a:rPr lang="ko-KR" altLang="en-US" sz="1292" b="1" dirty="0"/>
              <a:t>보고 </a:t>
            </a:r>
            <a:r>
              <a:rPr lang="en-US" altLang="ko-KR" sz="1292" b="1" dirty="0"/>
              <a:t>: </a:t>
            </a:r>
            <a:r>
              <a:rPr lang="en-US" altLang="ko-KR" sz="1292" b="1" dirty="0" smtClean="0"/>
              <a:t>2020</a:t>
            </a:r>
            <a:r>
              <a:rPr lang="ko-KR" altLang="en-US" sz="1292" b="1" dirty="0" smtClean="0"/>
              <a:t>년 </a:t>
            </a:r>
            <a:r>
              <a:rPr lang="en-US" altLang="ko-KR" sz="1292" b="1" dirty="0"/>
              <a:t>3</a:t>
            </a:r>
            <a:r>
              <a:rPr lang="ko-KR" altLang="en-US" sz="1292" b="1" dirty="0" smtClean="0"/>
              <a:t>월 </a:t>
            </a:r>
            <a:r>
              <a:rPr lang="en-US" altLang="ko-KR" sz="1292" b="1" dirty="0" smtClean="0"/>
              <a:t>19</a:t>
            </a:r>
            <a:r>
              <a:rPr lang="ko-KR" altLang="en-US" sz="1292" b="1" dirty="0" smtClean="0"/>
              <a:t>일</a:t>
            </a:r>
            <a:endParaRPr lang="ko-KR" altLang="en-US" sz="1292" b="1" dirty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83931" y="2032489"/>
            <a:ext cx="8376138" cy="1131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954" dirty="0" smtClean="0">
                <a:latin typeface="맑은 고딕" pitchFamily="50" charset="-127"/>
                <a:ea typeface="맑은 고딕" pitchFamily="50" charset="-127"/>
              </a:rPr>
              <a:t>홈앤서비스 </a:t>
            </a:r>
            <a:r>
              <a:rPr lang="ko-KR" altLang="en-US" sz="2954" dirty="0">
                <a:latin typeface="맑은 고딕" pitchFamily="50" charset="-127"/>
                <a:ea typeface="맑은 고딕" pitchFamily="50" charset="-127"/>
              </a:rPr>
              <a:t>고도화 </a:t>
            </a:r>
            <a:r>
              <a:rPr lang="ko-KR" altLang="en-US" sz="2954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2954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7" y="1235320"/>
            <a:ext cx="1556238" cy="79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4"/>
          <p:cNvSpPr/>
          <p:nvPr/>
        </p:nvSpPr>
        <p:spPr>
          <a:xfrm>
            <a:off x="972560" y="212225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972560" y="251537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972560" y="2918832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공인인증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972560" y="3314600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조직관리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972560" y="3708696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상품승인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실적관리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972560" y="4101908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예산관리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972560" y="4499349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마이그레이션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11" name="Rectangle 97"/>
          <p:cNvSpPr/>
          <p:nvPr/>
        </p:nvSpPr>
        <p:spPr>
          <a:xfrm>
            <a:off x="980539" y="5345740"/>
            <a:ext cx="1186013" cy="73112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112" name="Straight Connector 107"/>
          <p:cNvCxnSpPr/>
          <p:nvPr/>
        </p:nvCxnSpPr>
        <p:spPr>
          <a:xfrm>
            <a:off x="2134278" y="5316440"/>
            <a:ext cx="5822098" cy="2064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01"/>
          <p:cNvCxnSpPr/>
          <p:nvPr/>
        </p:nvCxnSpPr>
        <p:spPr>
          <a:xfrm>
            <a:off x="349188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1"/>
          <p:cNvCxnSpPr/>
          <p:nvPr/>
        </p:nvCxnSpPr>
        <p:spPr>
          <a:xfrm>
            <a:off x="313184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1"/>
          <p:cNvCxnSpPr/>
          <p:nvPr/>
        </p:nvCxnSpPr>
        <p:spPr>
          <a:xfrm>
            <a:off x="2742616" y="2051942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01"/>
          <p:cNvCxnSpPr/>
          <p:nvPr/>
        </p:nvCxnSpPr>
        <p:spPr>
          <a:xfrm>
            <a:off x="2164400" y="2041894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1"/>
          <p:cNvCxnSpPr/>
          <p:nvPr/>
        </p:nvCxnSpPr>
        <p:spPr>
          <a:xfrm>
            <a:off x="5046872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01"/>
          <p:cNvCxnSpPr/>
          <p:nvPr/>
        </p:nvCxnSpPr>
        <p:spPr>
          <a:xfrm>
            <a:off x="4644008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01"/>
          <p:cNvCxnSpPr/>
          <p:nvPr/>
        </p:nvCxnSpPr>
        <p:spPr>
          <a:xfrm>
            <a:off x="4263510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01"/>
          <p:cNvCxnSpPr/>
          <p:nvPr/>
        </p:nvCxnSpPr>
        <p:spPr>
          <a:xfrm>
            <a:off x="3851920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1"/>
          <p:cNvCxnSpPr/>
          <p:nvPr/>
        </p:nvCxnSpPr>
        <p:spPr>
          <a:xfrm>
            <a:off x="658822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01"/>
          <p:cNvCxnSpPr/>
          <p:nvPr/>
        </p:nvCxnSpPr>
        <p:spPr>
          <a:xfrm>
            <a:off x="616590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1"/>
          <p:cNvCxnSpPr/>
          <p:nvPr/>
        </p:nvCxnSpPr>
        <p:spPr>
          <a:xfrm>
            <a:off x="5796136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01"/>
          <p:cNvCxnSpPr/>
          <p:nvPr/>
        </p:nvCxnSpPr>
        <p:spPr>
          <a:xfrm>
            <a:off x="5436096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1"/>
          <p:cNvCxnSpPr/>
          <p:nvPr/>
        </p:nvCxnSpPr>
        <p:spPr>
          <a:xfrm>
            <a:off x="7308304" y="20820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01"/>
          <p:cNvCxnSpPr/>
          <p:nvPr/>
        </p:nvCxnSpPr>
        <p:spPr>
          <a:xfrm>
            <a:off x="6948264" y="20820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Pentagon 81"/>
          <p:cNvSpPr/>
          <p:nvPr/>
        </p:nvSpPr>
        <p:spPr>
          <a:xfrm>
            <a:off x="2134279" y="1583753"/>
            <a:ext cx="5822097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2144696" y="1653640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‘20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01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2729745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4274240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3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9" name="Pentagon 90"/>
          <p:cNvSpPr/>
          <p:nvPr/>
        </p:nvSpPr>
        <p:spPr>
          <a:xfrm>
            <a:off x="5805864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4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53" name="Straight Connector 108"/>
          <p:cNvCxnSpPr/>
          <p:nvPr/>
        </p:nvCxnSpPr>
        <p:spPr>
          <a:xfrm>
            <a:off x="2193436" y="2885367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9"/>
          <p:cNvCxnSpPr/>
          <p:nvPr/>
        </p:nvCxnSpPr>
        <p:spPr>
          <a:xfrm>
            <a:off x="2193436" y="3284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10"/>
          <p:cNvCxnSpPr/>
          <p:nvPr/>
        </p:nvCxnSpPr>
        <p:spPr>
          <a:xfrm>
            <a:off x="2193436" y="248846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08"/>
          <p:cNvCxnSpPr/>
          <p:nvPr/>
        </p:nvCxnSpPr>
        <p:spPr>
          <a:xfrm>
            <a:off x="2193436" y="4080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09"/>
          <p:cNvCxnSpPr/>
          <p:nvPr/>
        </p:nvCxnSpPr>
        <p:spPr>
          <a:xfrm>
            <a:off x="2193436" y="4473232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10"/>
          <p:cNvCxnSpPr/>
          <p:nvPr/>
        </p:nvCxnSpPr>
        <p:spPr>
          <a:xfrm>
            <a:off x="2193436" y="3686960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00"/>
          <p:cNvGrpSpPr/>
          <p:nvPr/>
        </p:nvGrpSpPr>
        <p:grpSpPr>
          <a:xfrm>
            <a:off x="3186504" y="1124744"/>
            <a:ext cx="3958269" cy="303949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87" name="Straight Connector 101"/>
          <p:cNvCxnSpPr>
            <a:stCxn id="145" idx="3"/>
          </p:cNvCxnSpPr>
          <p:nvPr/>
        </p:nvCxnSpPr>
        <p:spPr>
          <a:xfrm>
            <a:off x="7956376" y="1835279"/>
            <a:ext cx="0" cy="351046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673224" y="620687"/>
            <a:ext cx="7715200" cy="578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2020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년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월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20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일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및 추진 사항은 아래와 같습니다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90%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/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수행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90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%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2160671" y="5337524"/>
            <a:ext cx="5795705" cy="7393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66" name="Rectangle 96"/>
          <p:cNvSpPr/>
          <p:nvPr/>
        </p:nvSpPr>
        <p:spPr>
          <a:xfrm>
            <a:off x="980539" y="4929576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테스트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메뉴얼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cxnSp>
        <p:nvCxnSpPr>
          <p:cNvPr id="73" name="Straight Connector 109"/>
          <p:cNvCxnSpPr/>
          <p:nvPr/>
        </p:nvCxnSpPr>
        <p:spPr>
          <a:xfrm>
            <a:off x="2199112" y="490527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왼쪽/오른쪽 화살표 11"/>
          <p:cNvSpPr/>
          <p:nvPr/>
        </p:nvSpPr>
        <p:spPr bwMode="gray">
          <a:xfrm>
            <a:off x="2183708" y="2173457"/>
            <a:ext cx="1658484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8" name="왼쪽/오른쪽 화살표 77"/>
          <p:cNvSpPr/>
          <p:nvPr/>
        </p:nvSpPr>
        <p:spPr bwMode="gray">
          <a:xfrm>
            <a:off x="3131839" y="2560433"/>
            <a:ext cx="704867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9" name="왼쪽/오른쪽 화살표 78"/>
          <p:cNvSpPr/>
          <p:nvPr/>
        </p:nvSpPr>
        <p:spPr bwMode="gray">
          <a:xfrm>
            <a:off x="2774899" y="296945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0" name="왼쪽/오른쪽 화살표 79"/>
          <p:cNvSpPr/>
          <p:nvPr/>
        </p:nvSpPr>
        <p:spPr bwMode="gray">
          <a:xfrm>
            <a:off x="3162784" y="337493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1" name="왼쪽/오른쪽 화살표 80"/>
          <p:cNvSpPr/>
          <p:nvPr/>
        </p:nvSpPr>
        <p:spPr bwMode="gray">
          <a:xfrm>
            <a:off x="3853695" y="3752311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2" name="왼쪽/오른쪽 화살표 81"/>
          <p:cNvSpPr/>
          <p:nvPr/>
        </p:nvSpPr>
        <p:spPr bwMode="gray">
          <a:xfrm>
            <a:off x="3853695" y="416094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3" name="왼쪽/오른쪽 화살표 82"/>
          <p:cNvSpPr/>
          <p:nvPr/>
        </p:nvSpPr>
        <p:spPr bwMode="gray">
          <a:xfrm>
            <a:off x="3523509" y="4576513"/>
            <a:ext cx="1902860" cy="2249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6" name="왼쪽/오른쪽 화살표 85"/>
          <p:cNvSpPr/>
          <p:nvPr/>
        </p:nvSpPr>
        <p:spPr bwMode="gray">
          <a:xfrm>
            <a:off x="5436096" y="4978805"/>
            <a:ext cx="830019" cy="212672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 bwMode="gray">
          <a:xfrm>
            <a:off x="2199142" y="2187838"/>
            <a:ext cx="1647359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8" name="오른쪽 화살표 87"/>
          <p:cNvSpPr/>
          <p:nvPr/>
        </p:nvSpPr>
        <p:spPr bwMode="gray">
          <a:xfrm>
            <a:off x="3129689" y="2562007"/>
            <a:ext cx="716812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5" name="오른쪽 화살표 94"/>
          <p:cNvSpPr/>
          <p:nvPr/>
        </p:nvSpPr>
        <p:spPr bwMode="gray">
          <a:xfrm>
            <a:off x="2741657" y="2972344"/>
            <a:ext cx="1104844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8" name="오른쪽 화살표 97"/>
          <p:cNvSpPr/>
          <p:nvPr/>
        </p:nvSpPr>
        <p:spPr bwMode="gray">
          <a:xfrm>
            <a:off x="3152521" y="3382109"/>
            <a:ext cx="1103138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10" name="Rectangular Callout 97"/>
          <p:cNvSpPr/>
          <p:nvPr/>
        </p:nvSpPr>
        <p:spPr>
          <a:xfrm>
            <a:off x="3074751" y="5597339"/>
            <a:ext cx="897515" cy="359984"/>
          </a:xfrm>
          <a:prstGeom prst="wedgeRectCallout">
            <a:avLst>
              <a:gd name="adj1" fmla="val 31300"/>
              <a:gd name="adj2" fmla="val -108991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공인인증툴킷 적용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13" name="Oval 14"/>
          <p:cNvSpPr/>
          <p:nvPr/>
        </p:nvSpPr>
        <p:spPr>
          <a:xfrm>
            <a:off x="3712372" y="5215406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19" name="Rectangular Callout 97"/>
          <p:cNvSpPr/>
          <p:nvPr/>
        </p:nvSpPr>
        <p:spPr>
          <a:xfrm>
            <a:off x="4572000" y="5618141"/>
            <a:ext cx="897515" cy="359984"/>
          </a:xfrm>
          <a:prstGeom prst="wedgeRectCallout">
            <a:avLst>
              <a:gd name="adj1" fmla="val 3120"/>
              <a:gd name="adj2" fmla="val -114395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개발 리뷰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24" name="Oval 14"/>
          <p:cNvSpPr/>
          <p:nvPr/>
        </p:nvSpPr>
        <p:spPr>
          <a:xfrm>
            <a:off x="4943051" y="5233517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9" name="Rectangular Callout 97"/>
          <p:cNvSpPr/>
          <p:nvPr/>
        </p:nvSpPr>
        <p:spPr>
          <a:xfrm>
            <a:off x="5978741" y="5618141"/>
            <a:ext cx="897515" cy="359984"/>
          </a:xfrm>
          <a:prstGeom prst="wedgeRectCallout">
            <a:avLst>
              <a:gd name="adj1" fmla="val -16389"/>
              <a:gd name="adj2" fmla="val -119799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시스템 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34" name="Oval 14"/>
          <p:cNvSpPr/>
          <p:nvPr/>
        </p:nvSpPr>
        <p:spPr>
          <a:xfrm>
            <a:off x="6178956" y="5226148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3" name="오른쪽 화살표 62"/>
          <p:cNvSpPr/>
          <p:nvPr/>
        </p:nvSpPr>
        <p:spPr bwMode="gray">
          <a:xfrm>
            <a:off x="3485331" y="4574268"/>
            <a:ext cx="1937714" cy="25197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4" name="오른쪽 화살표 63"/>
          <p:cNvSpPr/>
          <p:nvPr/>
        </p:nvSpPr>
        <p:spPr bwMode="gray">
          <a:xfrm>
            <a:off x="3860766" y="3749353"/>
            <a:ext cx="1070207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5" name="오른쪽 화살표 64"/>
          <p:cNvSpPr/>
          <p:nvPr/>
        </p:nvSpPr>
        <p:spPr bwMode="gray">
          <a:xfrm>
            <a:off x="3859495" y="4168422"/>
            <a:ext cx="1071478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697" y="263769"/>
            <a:ext cx="5978769" cy="356919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ko-KR" altLang="en-US" sz="2000" dirty="0" smtClean="0"/>
              <a:t> 실적 및 계획 </a:t>
            </a:r>
            <a:endParaRPr lang="en-US" altLang="ko-KR" sz="2000" dirty="0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33496"/>
              </p:ext>
            </p:extLst>
          </p:nvPr>
        </p:nvGraphicFramePr>
        <p:xfrm>
          <a:off x="252046" y="1036028"/>
          <a:ext cx="8739553" cy="4555069"/>
        </p:xfrm>
        <a:graphic>
          <a:graphicData uri="http://schemas.openxmlformats.org/drawingml/2006/table">
            <a:tbl>
              <a:tblPr/>
              <a:tblGrid>
                <a:gridCol w="412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(‘20.3.9 ~‘20.3.13 )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(‘20.3.16 ~‘20.3.20 )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30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조직 마이그레이션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수정사항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통합 테스트 작업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매뉴얼 작업</a:t>
                      </a:r>
                      <a:endParaRPr lang="en-US" altLang="ko-KR" sz="900" b="0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통합 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테스트 작업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매뉴얼 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작업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120</Words>
  <Application>Microsoft Office PowerPoint</Application>
  <PresentationFormat>화면 슬라이드 쇼(4:3)</PresentationFormat>
  <Paragraphs>51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나눔고딕</vt:lpstr>
      <vt:lpstr>Malgun Gothic</vt:lpstr>
      <vt:lpstr>Malgun Gothic</vt:lpstr>
      <vt:lpstr>Arial</vt:lpstr>
      <vt:lpstr>Wingdings</vt:lpstr>
      <vt:lpstr>1_Office 테마</vt:lpstr>
      <vt:lpstr>[ 2020년 3월 3주차 ] (2020. 3. 16 ~ 2020. 3. 20) </vt:lpstr>
      <vt:lpstr>3. 추진일정</vt:lpstr>
      <vt:lpstr> 실적 및 계획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204</cp:revision>
  <dcterms:created xsi:type="dcterms:W3CDTF">2012-10-26T02:18:54Z</dcterms:created>
  <dcterms:modified xsi:type="dcterms:W3CDTF">2020-03-19T07:25:52Z</dcterms:modified>
</cp:coreProperties>
</file>