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100" d="100"/>
          <a:sy n="100" d="100"/>
        </p:scale>
        <p:origin x="16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2020-03-26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4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23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27)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3</a:t>
            </a:r>
            <a:r>
              <a:rPr lang="ko-KR" altLang="en-US" sz="1292" b="1" dirty="0" smtClean="0"/>
              <a:t>월 </a:t>
            </a:r>
            <a:r>
              <a:rPr lang="en-US" altLang="ko-KR" sz="1292" b="1" dirty="0" smtClean="0"/>
              <a:t>26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27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95%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95%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5436096" y="4978805"/>
            <a:ext cx="830019" cy="21267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57200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94305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978741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6178956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1" y="4574268"/>
            <a:ext cx="1937714" cy="25197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107020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107147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7" name="오른쪽 화살표 66"/>
          <p:cNvSpPr/>
          <p:nvPr/>
        </p:nvSpPr>
        <p:spPr bwMode="gray">
          <a:xfrm>
            <a:off x="5441919" y="4966792"/>
            <a:ext cx="37397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12865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20.3.23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20.3.27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20.3.30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20.4.3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통합 테스트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오픈 준비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111</Words>
  <Application>Microsoft Office PowerPoint</Application>
  <PresentationFormat>화면 슬라이드 쇼(4:3)</PresentationFormat>
  <Paragraphs>43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3월 4주차 ] (2020. 3. 23 ~ 2020. 3. 27)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206</cp:revision>
  <dcterms:created xsi:type="dcterms:W3CDTF">2012-10-26T02:18:54Z</dcterms:created>
  <dcterms:modified xsi:type="dcterms:W3CDTF">2020-03-26T02:26:07Z</dcterms:modified>
</cp:coreProperties>
</file>