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6" autoAdjust="0"/>
    <p:restoredTop sz="96477" autoAdjust="0"/>
  </p:normalViewPr>
  <p:slideViewPr>
    <p:cSldViewPr>
      <p:cViewPr varScale="1">
        <p:scale>
          <a:sx n="109" d="100"/>
          <a:sy n="109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2020-04-01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4</a:t>
            </a:r>
            <a:r>
              <a:rPr lang="ko-KR" altLang="en-US" sz="1662" b="1" dirty="0" smtClean="0"/>
              <a:t>월 </a:t>
            </a:r>
            <a:r>
              <a:rPr lang="en-US" altLang="ko-KR" sz="1662" b="1" dirty="0" smtClean="0"/>
              <a:t>1</a:t>
            </a:r>
            <a:r>
              <a:rPr lang="ko-KR" altLang="en-US" sz="1662" b="1" dirty="0" smtClean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2020. 3. </a:t>
            </a:r>
            <a:r>
              <a:rPr lang="en-US" altLang="ko-KR" sz="1662" b="1" dirty="0" smtClean="0"/>
              <a:t>30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</a:t>
            </a:r>
            <a:r>
              <a:rPr lang="en-US" altLang="ko-KR" sz="1662" b="1" dirty="0" smtClean="0"/>
              <a:t>4. 3)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 smtClean="0"/>
              <a:t>4</a:t>
            </a:r>
            <a:r>
              <a:rPr lang="ko-KR" altLang="en-US" sz="1292" b="1" dirty="0" smtClean="0"/>
              <a:t>월 </a:t>
            </a:r>
            <a:r>
              <a:rPr lang="en-US" altLang="ko-KR" sz="1292" b="1" dirty="0" smtClean="0"/>
              <a:t>2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98%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100%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5436096" y="4978805"/>
            <a:ext cx="830019" cy="21267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64735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716812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110484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52521" y="3382109"/>
            <a:ext cx="110313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57200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94305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978741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6178956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오른쪽 화살표 62"/>
          <p:cNvSpPr/>
          <p:nvPr/>
        </p:nvSpPr>
        <p:spPr bwMode="gray">
          <a:xfrm>
            <a:off x="3485331" y="4574268"/>
            <a:ext cx="1937714" cy="25197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 bwMode="gray">
          <a:xfrm>
            <a:off x="3860766" y="3749353"/>
            <a:ext cx="107020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 bwMode="gray">
          <a:xfrm>
            <a:off x="3859495" y="4168422"/>
            <a:ext cx="107147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7" name="오른쪽 화살표 66"/>
          <p:cNvSpPr/>
          <p:nvPr/>
        </p:nvSpPr>
        <p:spPr bwMode="gray">
          <a:xfrm>
            <a:off x="5456295" y="4960298"/>
            <a:ext cx="809820" cy="255842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실적 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192616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20.3.30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20.4.3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20.4.6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20.4.10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통합 테스트 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매뉴얼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작업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수정사항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오픈 준비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안정화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112</Words>
  <Application>Microsoft Office PowerPoint</Application>
  <PresentationFormat>화면 슬라이드 쇼(4:3)</PresentationFormat>
  <Paragraphs>47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맑은 고딕</vt:lpstr>
      <vt:lpstr>맑은 고딕</vt:lpstr>
      <vt:lpstr>Arial</vt:lpstr>
      <vt:lpstr>Wingdings</vt:lpstr>
      <vt:lpstr>1_Office 테마</vt:lpstr>
      <vt:lpstr>[ 2020년 4월 1주차 ] (2020. 3. 30 ~ 2020. 4. 3)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209</cp:revision>
  <dcterms:created xsi:type="dcterms:W3CDTF">2012-10-26T02:18:54Z</dcterms:created>
  <dcterms:modified xsi:type="dcterms:W3CDTF">2020-04-01T08:31:22Z</dcterms:modified>
</cp:coreProperties>
</file>