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75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7" autoAdjust="0"/>
    <p:restoredTop sz="96159" autoAdjust="0"/>
  </p:normalViewPr>
  <p:slideViewPr>
    <p:cSldViewPr>
      <p:cViewPr varScale="1">
        <p:scale>
          <a:sx n="95" d="100"/>
          <a:sy n="95" d="100"/>
        </p:scale>
        <p:origin x="60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27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3EAB7-A789-4AF3-8C7B-DC704492E8EF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108EE-AA24-4085-A666-D854A01431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4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 userDrawn="1"/>
        </p:nvSpPr>
        <p:spPr bwMode="auto">
          <a:xfrm>
            <a:off x="246185" y="46176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" name="Rectangle 10"/>
          <p:cNvSpPr>
            <a:spLocks noChangeArrowheads="1"/>
          </p:cNvSpPr>
          <p:nvPr userDrawn="1"/>
        </p:nvSpPr>
        <p:spPr bwMode="auto">
          <a:xfrm>
            <a:off x="246185" y="120450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246185" y="653631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8"/>
          <p:cNvSpPr>
            <a:spLocks noChangeArrowheads="1"/>
          </p:cNvSpPr>
          <p:nvPr userDrawn="1"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062"/>
              </p:ext>
            </p:extLst>
          </p:nvPr>
        </p:nvGraphicFramePr>
        <p:xfrm>
          <a:off x="695400" y="692696"/>
          <a:ext cx="10800000" cy="5616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61186726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31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홈앤서비스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SKTS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본사관리자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그룹관리자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지점장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일반사용자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73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TextBox 3"/>
          <p:cNvSpPr txBox="1">
            <a:spLocks noChangeArrowheads="1"/>
          </p:cNvSpPr>
          <p:nvPr/>
        </p:nvSpPr>
        <p:spPr bwMode="auto">
          <a:xfrm>
            <a:off x="543620" y="72111"/>
            <a:ext cx="4214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 sz="1400" b="1" dirty="0">
                <a:latin typeface="굴림" charset="-127"/>
              </a:rPr>
              <a:t>조직관리 테스트 시나리오</a:t>
            </a:r>
            <a:r>
              <a:rPr kumimoji="0" lang="en-US" altLang="ko-KR" sz="1400" b="1" dirty="0">
                <a:latin typeface="굴림" charset="-127"/>
              </a:rPr>
              <a:t>(HNS_01)</a:t>
            </a:r>
            <a:r>
              <a:rPr kumimoji="0" lang="ko-KR" altLang="en-US" sz="1400" b="1" dirty="0">
                <a:latin typeface="굴림" charset="-127"/>
              </a:rPr>
              <a:t> 흐름도</a:t>
            </a:r>
          </a:p>
        </p:txBody>
      </p:sp>
      <p:sp>
        <p:nvSpPr>
          <p:cNvPr id="45" name="Rectangle 107"/>
          <p:cNvSpPr>
            <a:spLocks noChangeArrowheads="1"/>
          </p:cNvSpPr>
          <p:nvPr/>
        </p:nvSpPr>
        <p:spPr bwMode="gray">
          <a:xfrm>
            <a:off x="1255220" y="2276872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47" name="순서도: 연결자 46"/>
          <p:cNvSpPr/>
          <p:nvPr/>
        </p:nvSpPr>
        <p:spPr>
          <a:xfrm>
            <a:off x="1695711" y="1772816"/>
            <a:ext cx="238043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879419" y="1794112"/>
            <a:ext cx="426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i="1" dirty="0"/>
              <a:t>시작</a:t>
            </a:r>
          </a:p>
        </p:txBody>
      </p:sp>
      <p:cxnSp>
        <p:nvCxnSpPr>
          <p:cNvPr id="57" name="직선 화살표 연결선 56"/>
          <p:cNvCxnSpPr>
            <a:stCxn id="47" idx="4"/>
            <a:endCxn id="45" idx="0"/>
          </p:cNvCxnSpPr>
          <p:nvPr/>
        </p:nvCxnSpPr>
        <p:spPr>
          <a:xfrm flipH="1">
            <a:off x="1813042" y="2007539"/>
            <a:ext cx="1691" cy="26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107"/>
          <p:cNvSpPr>
            <a:spLocks noChangeArrowheads="1"/>
          </p:cNvSpPr>
          <p:nvPr/>
        </p:nvSpPr>
        <p:spPr bwMode="gray">
          <a:xfrm>
            <a:off x="1255220" y="2900709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최상위 조직 생성</a:t>
            </a:r>
            <a:endParaRPr lang="en-US" altLang="ko-KR" sz="1000" dirty="0"/>
          </a:p>
        </p:txBody>
      </p:sp>
      <p:sp>
        <p:nvSpPr>
          <p:cNvPr id="61" name="Rectangle 107"/>
          <p:cNvSpPr>
            <a:spLocks noChangeArrowheads="1"/>
          </p:cNvSpPr>
          <p:nvPr/>
        </p:nvSpPr>
        <p:spPr bwMode="gray">
          <a:xfrm>
            <a:off x="3418126" y="3585199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하위조직생성</a:t>
            </a:r>
            <a:endParaRPr lang="en-US" altLang="ko-KR" sz="1000" dirty="0"/>
          </a:p>
        </p:txBody>
      </p:sp>
      <p:sp>
        <p:nvSpPr>
          <p:cNvPr id="62" name="Rectangle 107"/>
          <p:cNvSpPr>
            <a:spLocks noChangeArrowheads="1"/>
          </p:cNvSpPr>
          <p:nvPr/>
        </p:nvSpPr>
        <p:spPr bwMode="gray">
          <a:xfrm>
            <a:off x="996335" y="3599130"/>
            <a:ext cx="163341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본사관리자 이동</a:t>
            </a:r>
            <a:r>
              <a:rPr lang="en-US" altLang="ko-KR" sz="1000" dirty="0"/>
              <a:t>/</a:t>
            </a:r>
            <a:r>
              <a:rPr lang="ko-KR" altLang="en-US" sz="1000" dirty="0"/>
              <a:t>추가</a:t>
            </a:r>
            <a:endParaRPr lang="en-US" altLang="ko-KR" sz="1000" dirty="0"/>
          </a:p>
        </p:txBody>
      </p:sp>
      <p:sp>
        <p:nvSpPr>
          <p:cNvPr id="63" name="Rectangle 107"/>
          <p:cNvSpPr>
            <a:spLocks noChangeArrowheads="1"/>
          </p:cNvSpPr>
          <p:nvPr/>
        </p:nvSpPr>
        <p:spPr bwMode="gray">
          <a:xfrm>
            <a:off x="3151337" y="4299331"/>
            <a:ext cx="163341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지점장 복사</a:t>
            </a:r>
            <a:r>
              <a:rPr lang="en-US" altLang="ko-KR" sz="1000" dirty="0"/>
              <a:t>/</a:t>
            </a:r>
            <a:r>
              <a:rPr lang="ko-KR" altLang="en-US" sz="1000" dirty="0"/>
              <a:t>추가</a:t>
            </a:r>
            <a:endParaRPr lang="en-US" altLang="ko-KR" sz="1000" dirty="0"/>
          </a:p>
        </p:txBody>
      </p:sp>
      <p:cxnSp>
        <p:nvCxnSpPr>
          <p:cNvPr id="65" name="직선 화살표 연결선 64"/>
          <p:cNvCxnSpPr>
            <a:stCxn id="45" idx="2"/>
            <a:endCxn id="60" idx="0"/>
          </p:cNvCxnSpPr>
          <p:nvPr/>
        </p:nvCxnSpPr>
        <p:spPr>
          <a:xfrm>
            <a:off x="1813042" y="2586435"/>
            <a:ext cx="0" cy="314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2"/>
            <a:endCxn id="62" idx="0"/>
          </p:cNvCxnSpPr>
          <p:nvPr/>
        </p:nvCxnSpPr>
        <p:spPr>
          <a:xfrm>
            <a:off x="1813042" y="3210272"/>
            <a:ext cx="0" cy="388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1" idx="2"/>
            <a:endCxn id="63" idx="0"/>
          </p:cNvCxnSpPr>
          <p:nvPr/>
        </p:nvCxnSpPr>
        <p:spPr>
          <a:xfrm flipH="1">
            <a:off x="3968044" y="3894762"/>
            <a:ext cx="7904" cy="40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107"/>
          <p:cNvSpPr>
            <a:spLocks noChangeArrowheads="1"/>
          </p:cNvSpPr>
          <p:nvPr/>
        </p:nvSpPr>
        <p:spPr bwMode="gray">
          <a:xfrm>
            <a:off x="3300984" y="2255341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그룹관리자 로그인</a:t>
            </a:r>
            <a:endParaRPr lang="en-US" altLang="ko-KR" sz="1000" dirty="0"/>
          </a:p>
        </p:txBody>
      </p:sp>
      <p:cxnSp>
        <p:nvCxnSpPr>
          <p:cNvPr id="71" name="꺾인 연결선 70"/>
          <p:cNvCxnSpPr>
            <a:stCxn id="138" idx="3"/>
            <a:endCxn id="70" idx="1"/>
          </p:cNvCxnSpPr>
          <p:nvPr/>
        </p:nvCxnSpPr>
        <p:spPr>
          <a:xfrm flipV="1">
            <a:off x="2636031" y="2410123"/>
            <a:ext cx="664953" cy="34563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62" idx="2"/>
            <a:endCxn id="128" idx="0"/>
          </p:cNvCxnSpPr>
          <p:nvPr/>
        </p:nvCxnSpPr>
        <p:spPr>
          <a:xfrm>
            <a:off x="1813042" y="3908693"/>
            <a:ext cx="9801" cy="388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107"/>
          <p:cNvSpPr>
            <a:spLocks noChangeArrowheads="1"/>
          </p:cNvSpPr>
          <p:nvPr/>
        </p:nvSpPr>
        <p:spPr bwMode="gray">
          <a:xfrm>
            <a:off x="3151337" y="5014927"/>
            <a:ext cx="163341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일반사용자 복사</a:t>
            </a:r>
            <a:r>
              <a:rPr lang="en-US" altLang="ko-KR" sz="1000" dirty="0"/>
              <a:t>/</a:t>
            </a:r>
            <a:r>
              <a:rPr lang="ko-KR" altLang="en-US" sz="1000" dirty="0"/>
              <a:t>추가</a:t>
            </a:r>
            <a:endParaRPr lang="en-US" altLang="ko-KR" sz="1000" dirty="0"/>
          </a:p>
        </p:txBody>
      </p:sp>
      <p:cxnSp>
        <p:nvCxnSpPr>
          <p:cNvPr id="92" name="직선 화살표 연결선 91"/>
          <p:cNvCxnSpPr>
            <a:stCxn id="63" idx="2"/>
            <a:endCxn id="91" idx="0"/>
          </p:cNvCxnSpPr>
          <p:nvPr/>
        </p:nvCxnSpPr>
        <p:spPr>
          <a:xfrm>
            <a:off x="3968044" y="4608894"/>
            <a:ext cx="0" cy="406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07"/>
          <p:cNvSpPr>
            <a:spLocks noChangeArrowheads="1"/>
          </p:cNvSpPr>
          <p:nvPr/>
        </p:nvSpPr>
        <p:spPr bwMode="gray">
          <a:xfrm>
            <a:off x="5472710" y="2257147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지점장 로그인</a:t>
            </a:r>
            <a:endParaRPr lang="en-US" altLang="ko-KR" sz="1000" dirty="0"/>
          </a:p>
        </p:txBody>
      </p:sp>
      <p:cxnSp>
        <p:nvCxnSpPr>
          <p:cNvPr id="98" name="꺾인 연결선 97"/>
          <p:cNvCxnSpPr>
            <a:stCxn id="63" idx="3"/>
            <a:endCxn id="97" idx="1"/>
          </p:cNvCxnSpPr>
          <p:nvPr/>
        </p:nvCxnSpPr>
        <p:spPr>
          <a:xfrm flipV="1">
            <a:off x="4784751" y="2411929"/>
            <a:ext cx="687959" cy="2042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83777" y="170179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CASE 1</a:t>
            </a:r>
            <a:endParaRPr lang="ko-KR" altLang="en-US" sz="12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431704" y="169031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CASE 2</a:t>
            </a:r>
            <a:endParaRPr lang="ko-KR" altLang="en-US" sz="1200" b="1" dirty="0"/>
          </a:p>
        </p:txBody>
      </p:sp>
      <p:sp>
        <p:nvSpPr>
          <p:cNvPr id="128" name="Rectangle 107"/>
          <p:cNvSpPr>
            <a:spLocks noChangeArrowheads="1"/>
          </p:cNvSpPr>
          <p:nvPr/>
        </p:nvSpPr>
        <p:spPr bwMode="gray">
          <a:xfrm>
            <a:off x="1006136" y="4297551"/>
            <a:ext cx="163341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추가된 본사관리자 로그인</a:t>
            </a:r>
            <a:endParaRPr lang="en-US" altLang="ko-KR" sz="1000" dirty="0"/>
          </a:p>
        </p:txBody>
      </p:sp>
      <p:sp>
        <p:nvSpPr>
          <p:cNvPr id="131" name="Rectangle 107"/>
          <p:cNvSpPr>
            <a:spLocks noChangeArrowheads="1"/>
          </p:cNvSpPr>
          <p:nvPr/>
        </p:nvSpPr>
        <p:spPr bwMode="gray">
          <a:xfrm>
            <a:off x="1006136" y="5014927"/>
            <a:ext cx="163341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구매이력 확인</a:t>
            </a:r>
            <a:endParaRPr lang="en-US" altLang="ko-KR" sz="1000" dirty="0"/>
          </a:p>
        </p:txBody>
      </p:sp>
      <p:cxnSp>
        <p:nvCxnSpPr>
          <p:cNvPr id="132" name="직선 화살표 연결선 131"/>
          <p:cNvCxnSpPr>
            <a:stCxn id="128" idx="2"/>
            <a:endCxn id="131" idx="0"/>
          </p:cNvCxnSpPr>
          <p:nvPr/>
        </p:nvCxnSpPr>
        <p:spPr>
          <a:xfrm>
            <a:off x="1822843" y="4607114"/>
            <a:ext cx="0" cy="407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07"/>
          <p:cNvSpPr>
            <a:spLocks noChangeArrowheads="1"/>
          </p:cNvSpPr>
          <p:nvPr/>
        </p:nvSpPr>
        <p:spPr bwMode="gray">
          <a:xfrm>
            <a:off x="1002617" y="5711725"/>
            <a:ext cx="163341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사용자 일괄등록</a:t>
            </a:r>
            <a:r>
              <a:rPr lang="en-US" altLang="ko-KR" sz="1000" dirty="0"/>
              <a:t>/</a:t>
            </a:r>
            <a:r>
              <a:rPr lang="ko-KR" altLang="en-US" sz="1000" dirty="0"/>
              <a:t>수정</a:t>
            </a:r>
            <a:endParaRPr lang="en-US" altLang="ko-KR" sz="1000" dirty="0"/>
          </a:p>
        </p:txBody>
      </p:sp>
      <p:sp>
        <p:nvSpPr>
          <p:cNvPr id="117" name="아래쪽 화살표 116"/>
          <p:cNvSpPr/>
          <p:nvPr/>
        </p:nvSpPr>
        <p:spPr>
          <a:xfrm>
            <a:off x="1167663" y="1978792"/>
            <a:ext cx="275108" cy="4035279"/>
          </a:xfrm>
          <a:prstGeom prst="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화살표 연결선 138"/>
          <p:cNvCxnSpPr>
            <a:stCxn id="131" idx="2"/>
            <a:endCxn id="138" idx="0"/>
          </p:cNvCxnSpPr>
          <p:nvPr/>
        </p:nvCxnSpPr>
        <p:spPr>
          <a:xfrm flipH="1">
            <a:off x="1819324" y="5324490"/>
            <a:ext cx="3519" cy="3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07"/>
          <p:cNvSpPr>
            <a:spLocks noChangeArrowheads="1"/>
          </p:cNvSpPr>
          <p:nvPr/>
        </p:nvSpPr>
        <p:spPr bwMode="gray">
          <a:xfrm>
            <a:off x="3160936" y="2926360"/>
            <a:ext cx="163341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구매이력 확인</a:t>
            </a:r>
            <a:endParaRPr lang="en-US" altLang="ko-KR" sz="1000" dirty="0"/>
          </a:p>
        </p:txBody>
      </p:sp>
      <p:cxnSp>
        <p:nvCxnSpPr>
          <p:cNvPr id="146" name="직선 화살표 연결선 145"/>
          <p:cNvCxnSpPr>
            <a:stCxn id="70" idx="2"/>
            <a:endCxn id="145" idx="0"/>
          </p:cNvCxnSpPr>
          <p:nvPr/>
        </p:nvCxnSpPr>
        <p:spPr>
          <a:xfrm>
            <a:off x="3975949" y="2564904"/>
            <a:ext cx="1694" cy="361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45" idx="2"/>
            <a:endCxn id="61" idx="0"/>
          </p:cNvCxnSpPr>
          <p:nvPr/>
        </p:nvCxnSpPr>
        <p:spPr>
          <a:xfrm flipH="1">
            <a:off x="3975948" y="3235923"/>
            <a:ext cx="1695" cy="349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07"/>
          <p:cNvSpPr>
            <a:spLocks noChangeArrowheads="1"/>
          </p:cNvSpPr>
          <p:nvPr/>
        </p:nvSpPr>
        <p:spPr bwMode="gray">
          <a:xfrm>
            <a:off x="5323063" y="2975421"/>
            <a:ext cx="163341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구매이력 확인</a:t>
            </a:r>
            <a:endParaRPr lang="en-US" altLang="ko-KR" sz="1000" dirty="0"/>
          </a:p>
        </p:txBody>
      </p:sp>
      <p:cxnSp>
        <p:nvCxnSpPr>
          <p:cNvPr id="162" name="직선 화살표 연결선 161"/>
          <p:cNvCxnSpPr>
            <a:stCxn id="97" idx="2"/>
            <a:endCxn id="160" idx="0"/>
          </p:cNvCxnSpPr>
          <p:nvPr/>
        </p:nvCxnSpPr>
        <p:spPr>
          <a:xfrm flipH="1">
            <a:off x="6139770" y="2566710"/>
            <a:ext cx="7905" cy="408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아래쪽 화살표 169"/>
          <p:cNvSpPr/>
          <p:nvPr/>
        </p:nvSpPr>
        <p:spPr>
          <a:xfrm>
            <a:off x="3654190" y="2007539"/>
            <a:ext cx="275108" cy="3316951"/>
          </a:xfrm>
          <a:prstGeom prst="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591944" y="169031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CASE 3</a:t>
            </a:r>
            <a:endParaRPr lang="ko-KR" altLang="en-US" sz="1200" b="1" dirty="0"/>
          </a:p>
        </p:txBody>
      </p:sp>
      <p:sp>
        <p:nvSpPr>
          <p:cNvPr id="172" name="아래쪽 화살표 171"/>
          <p:cNvSpPr/>
          <p:nvPr/>
        </p:nvSpPr>
        <p:spPr>
          <a:xfrm>
            <a:off x="5802448" y="1986009"/>
            <a:ext cx="275108" cy="1298975"/>
          </a:xfrm>
          <a:prstGeom prst="down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704512" y="93620"/>
            <a:ext cx="1121097" cy="2951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정아름</a:t>
            </a:r>
          </a:p>
        </p:txBody>
      </p:sp>
    </p:spTree>
    <p:extLst>
      <p:ext uri="{BB962C8B-B14F-4D97-AF65-F5344CB8AC3E}">
        <p14:creationId xmlns:p14="http://schemas.microsoft.com/office/powerpoint/2010/main" val="277102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3620" y="72111"/>
            <a:ext cx="46882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0050" indent="-4000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 sz="1400" b="1" dirty="0">
                <a:latin typeface="굴림" charset="-127"/>
              </a:rPr>
              <a:t>주문승인 테스트 시나리오</a:t>
            </a:r>
            <a:r>
              <a:rPr kumimoji="0" lang="en-US" altLang="ko-KR" sz="1400" b="1" dirty="0">
                <a:latin typeface="굴림" charset="-127"/>
              </a:rPr>
              <a:t>(HNS_02)</a:t>
            </a:r>
            <a:r>
              <a:rPr kumimoji="0" lang="ko-KR" altLang="en-US" sz="1400" b="1" dirty="0">
                <a:latin typeface="굴림" charset="-127"/>
              </a:rPr>
              <a:t> 흐름도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95400" y="692696"/>
          <a:ext cx="10800000" cy="5616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61186726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31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홈앤서비스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SKTS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본사관리자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그룹관리자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지점장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일반사용자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73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107"/>
          <p:cNvSpPr>
            <a:spLocks noChangeArrowheads="1"/>
          </p:cNvSpPr>
          <p:nvPr/>
        </p:nvSpPr>
        <p:spPr bwMode="gray">
          <a:xfrm>
            <a:off x="7671733" y="2204864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32" name="순서도: 연결자 31"/>
          <p:cNvSpPr/>
          <p:nvPr/>
        </p:nvSpPr>
        <p:spPr>
          <a:xfrm>
            <a:off x="8112224" y="1700808"/>
            <a:ext cx="238043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300290" y="162978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CASE 1</a:t>
            </a:r>
            <a:endParaRPr lang="ko-KR" altLang="en-US" sz="1200" b="1" dirty="0"/>
          </a:p>
        </p:txBody>
      </p:sp>
      <p:sp>
        <p:nvSpPr>
          <p:cNvPr id="35" name="Rectangle 107"/>
          <p:cNvSpPr>
            <a:spLocks noChangeArrowheads="1"/>
          </p:cNvSpPr>
          <p:nvPr/>
        </p:nvSpPr>
        <p:spPr bwMode="gray">
          <a:xfrm>
            <a:off x="7671733" y="2852936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일반상품 주문</a:t>
            </a:r>
            <a:endParaRPr lang="en-US" altLang="ko-KR" sz="1000" dirty="0"/>
          </a:p>
        </p:txBody>
      </p:sp>
      <p:sp>
        <p:nvSpPr>
          <p:cNvPr id="37" name="Rectangle 107"/>
          <p:cNvSpPr>
            <a:spLocks noChangeArrowheads="1"/>
          </p:cNvSpPr>
          <p:nvPr/>
        </p:nvSpPr>
        <p:spPr bwMode="gray">
          <a:xfrm>
            <a:off x="5537578" y="1916832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지점장 로그인</a:t>
            </a:r>
            <a:endParaRPr lang="en-US" altLang="ko-KR" sz="1000" dirty="0"/>
          </a:p>
        </p:txBody>
      </p:sp>
      <p:sp>
        <p:nvSpPr>
          <p:cNvPr id="38" name="Rectangle 107"/>
          <p:cNvSpPr>
            <a:spLocks noChangeArrowheads="1"/>
          </p:cNvSpPr>
          <p:nvPr/>
        </p:nvSpPr>
        <p:spPr bwMode="gray">
          <a:xfrm>
            <a:off x="5537578" y="2492896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주문 승인</a:t>
            </a:r>
            <a:endParaRPr lang="en-US" altLang="ko-KR" sz="1000" dirty="0"/>
          </a:p>
        </p:txBody>
      </p:sp>
      <p:cxnSp>
        <p:nvCxnSpPr>
          <p:cNvPr id="40" name="직선 화살표 연결선 39"/>
          <p:cNvCxnSpPr>
            <a:stCxn id="32" idx="4"/>
            <a:endCxn id="31" idx="0"/>
          </p:cNvCxnSpPr>
          <p:nvPr/>
        </p:nvCxnSpPr>
        <p:spPr>
          <a:xfrm flipH="1">
            <a:off x="8229555" y="1935531"/>
            <a:ext cx="1691" cy="26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1" idx="2"/>
            <a:endCxn id="35" idx="0"/>
          </p:cNvCxnSpPr>
          <p:nvPr/>
        </p:nvCxnSpPr>
        <p:spPr>
          <a:xfrm>
            <a:off x="8229555" y="2514427"/>
            <a:ext cx="0" cy="33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1"/>
            <a:endCxn id="37" idx="3"/>
          </p:cNvCxnSpPr>
          <p:nvPr/>
        </p:nvCxnSpPr>
        <p:spPr>
          <a:xfrm rot="10800000">
            <a:off x="6653223" y="2071614"/>
            <a:ext cx="1018511" cy="9361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7" idx="2"/>
            <a:endCxn id="38" idx="0"/>
          </p:cNvCxnSpPr>
          <p:nvPr/>
        </p:nvCxnSpPr>
        <p:spPr>
          <a:xfrm>
            <a:off x="6095400" y="2226395"/>
            <a:ext cx="0" cy="26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07"/>
          <p:cNvSpPr>
            <a:spLocks noChangeArrowheads="1"/>
          </p:cNvSpPr>
          <p:nvPr/>
        </p:nvSpPr>
        <p:spPr bwMode="gray">
          <a:xfrm>
            <a:off x="5536638" y="3068960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승인이력 확인</a:t>
            </a:r>
            <a:endParaRPr lang="en-US" altLang="ko-KR" sz="1000" dirty="0"/>
          </a:p>
        </p:txBody>
      </p:sp>
      <p:cxnSp>
        <p:nvCxnSpPr>
          <p:cNvPr id="56" name="직선 화살표 연결선 55"/>
          <p:cNvCxnSpPr>
            <a:stCxn id="38" idx="2"/>
            <a:endCxn id="53" idx="0"/>
          </p:cNvCxnSpPr>
          <p:nvPr/>
        </p:nvCxnSpPr>
        <p:spPr>
          <a:xfrm flipH="1">
            <a:off x="6094460" y="2802459"/>
            <a:ext cx="940" cy="26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07"/>
          <p:cNvSpPr>
            <a:spLocks noChangeArrowheads="1"/>
          </p:cNvSpPr>
          <p:nvPr/>
        </p:nvSpPr>
        <p:spPr bwMode="gray">
          <a:xfrm>
            <a:off x="7671733" y="3950148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59" name="순서도: 연결자 58"/>
          <p:cNvSpPr/>
          <p:nvPr/>
        </p:nvSpPr>
        <p:spPr>
          <a:xfrm>
            <a:off x="8112224" y="3572031"/>
            <a:ext cx="238043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300290" y="350100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CASE 2</a:t>
            </a:r>
            <a:endParaRPr lang="ko-KR" altLang="en-US" sz="1200" b="1" dirty="0"/>
          </a:p>
        </p:txBody>
      </p:sp>
      <p:sp>
        <p:nvSpPr>
          <p:cNvPr id="62" name="Rectangle 107"/>
          <p:cNvSpPr>
            <a:spLocks noChangeArrowheads="1"/>
          </p:cNvSpPr>
          <p:nvPr/>
        </p:nvSpPr>
        <p:spPr bwMode="gray">
          <a:xfrm>
            <a:off x="7671733" y="4437112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특정상품 주문</a:t>
            </a:r>
            <a:endParaRPr lang="en-US" altLang="ko-KR" sz="1000" dirty="0"/>
          </a:p>
        </p:txBody>
      </p:sp>
      <p:cxnSp>
        <p:nvCxnSpPr>
          <p:cNvPr id="63" name="직선 화살표 연결선 62"/>
          <p:cNvCxnSpPr>
            <a:stCxn id="59" idx="4"/>
            <a:endCxn id="57" idx="0"/>
          </p:cNvCxnSpPr>
          <p:nvPr/>
        </p:nvCxnSpPr>
        <p:spPr>
          <a:xfrm flipH="1">
            <a:off x="8229555" y="3806754"/>
            <a:ext cx="1691" cy="14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7" idx="2"/>
            <a:endCxn id="62" idx="0"/>
          </p:cNvCxnSpPr>
          <p:nvPr/>
        </p:nvCxnSpPr>
        <p:spPr>
          <a:xfrm>
            <a:off x="8229555" y="4259711"/>
            <a:ext cx="0" cy="17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107"/>
          <p:cNvSpPr>
            <a:spLocks noChangeArrowheads="1"/>
          </p:cNvSpPr>
          <p:nvPr/>
        </p:nvSpPr>
        <p:spPr bwMode="gray">
          <a:xfrm>
            <a:off x="3284616" y="3913340"/>
            <a:ext cx="1227208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그룹관리자 로그인</a:t>
            </a:r>
            <a:endParaRPr lang="en-US" altLang="ko-KR" sz="1000" dirty="0"/>
          </a:p>
        </p:txBody>
      </p:sp>
      <p:sp>
        <p:nvSpPr>
          <p:cNvPr id="66" name="Rectangle 107"/>
          <p:cNvSpPr>
            <a:spLocks noChangeArrowheads="1"/>
          </p:cNvSpPr>
          <p:nvPr/>
        </p:nvSpPr>
        <p:spPr bwMode="gray">
          <a:xfrm>
            <a:off x="3340398" y="4556439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주문 </a:t>
            </a:r>
            <a:r>
              <a:rPr lang="en-US" altLang="ko-KR" sz="1000" dirty="0"/>
              <a:t>1</a:t>
            </a:r>
            <a:r>
              <a:rPr lang="ko-KR" altLang="en-US" sz="1000" dirty="0"/>
              <a:t>차 승인</a:t>
            </a:r>
            <a:endParaRPr lang="en-US" altLang="ko-KR" sz="1000" dirty="0"/>
          </a:p>
        </p:txBody>
      </p:sp>
      <p:sp>
        <p:nvSpPr>
          <p:cNvPr id="70" name="Rectangle 107"/>
          <p:cNvSpPr>
            <a:spLocks noChangeArrowheads="1"/>
          </p:cNvSpPr>
          <p:nvPr/>
        </p:nvSpPr>
        <p:spPr bwMode="gray">
          <a:xfrm>
            <a:off x="5485595" y="4653136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지점장 로그인</a:t>
            </a:r>
            <a:endParaRPr lang="en-US" altLang="ko-KR" sz="1000" dirty="0"/>
          </a:p>
        </p:txBody>
      </p:sp>
      <p:sp>
        <p:nvSpPr>
          <p:cNvPr id="71" name="Rectangle 107"/>
          <p:cNvSpPr>
            <a:spLocks noChangeArrowheads="1"/>
          </p:cNvSpPr>
          <p:nvPr/>
        </p:nvSpPr>
        <p:spPr bwMode="gray">
          <a:xfrm>
            <a:off x="5485595" y="5229200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주문 </a:t>
            </a:r>
            <a:r>
              <a:rPr lang="en-US" altLang="ko-KR" sz="1000" dirty="0"/>
              <a:t>2</a:t>
            </a:r>
            <a:r>
              <a:rPr lang="ko-KR" altLang="en-US" sz="1000" dirty="0"/>
              <a:t>차 승인</a:t>
            </a:r>
            <a:endParaRPr lang="en-US" altLang="ko-KR" sz="1000" dirty="0"/>
          </a:p>
        </p:txBody>
      </p:sp>
      <p:sp>
        <p:nvSpPr>
          <p:cNvPr id="72" name="Rectangle 107"/>
          <p:cNvSpPr>
            <a:spLocks noChangeArrowheads="1"/>
          </p:cNvSpPr>
          <p:nvPr/>
        </p:nvSpPr>
        <p:spPr bwMode="gray">
          <a:xfrm>
            <a:off x="5484655" y="5779626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승인이력 확인</a:t>
            </a:r>
            <a:endParaRPr lang="en-US" altLang="ko-KR" sz="1000" dirty="0"/>
          </a:p>
        </p:txBody>
      </p:sp>
      <p:cxnSp>
        <p:nvCxnSpPr>
          <p:cNvPr id="73" name="꺾인 연결선 72"/>
          <p:cNvCxnSpPr>
            <a:stCxn id="62" idx="1"/>
            <a:endCxn id="65" idx="3"/>
          </p:cNvCxnSpPr>
          <p:nvPr/>
        </p:nvCxnSpPr>
        <p:spPr>
          <a:xfrm rot="10800000">
            <a:off x="4511825" y="4068122"/>
            <a:ext cx="3159909" cy="5237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5" idx="2"/>
            <a:endCxn id="66" idx="0"/>
          </p:cNvCxnSpPr>
          <p:nvPr/>
        </p:nvCxnSpPr>
        <p:spPr>
          <a:xfrm>
            <a:off x="3898220" y="4222903"/>
            <a:ext cx="0" cy="333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6" idx="3"/>
            <a:endCxn id="70" idx="1"/>
          </p:cNvCxnSpPr>
          <p:nvPr/>
        </p:nvCxnSpPr>
        <p:spPr>
          <a:xfrm>
            <a:off x="4456042" y="4711221"/>
            <a:ext cx="1029553" cy="96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0" idx="2"/>
            <a:endCxn id="71" idx="0"/>
          </p:cNvCxnSpPr>
          <p:nvPr/>
        </p:nvCxnSpPr>
        <p:spPr>
          <a:xfrm>
            <a:off x="6043417" y="4962699"/>
            <a:ext cx="0" cy="26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1" idx="2"/>
            <a:endCxn id="72" idx="0"/>
          </p:cNvCxnSpPr>
          <p:nvPr/>
        </p:nvCxnSpPr>
        <p:spPr>
          <a:xfrm flipH="1">
            <a:off x="6042477" y="5538763"/>
            <a:ext cx="940" cy="24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10704512" y="93620"/>
            <a:ext cx="1121097" cy="2951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정아름</a:t>
            </a:r>
          </a:p>
        </p:txBody>
      </p:sp>
      <p:sp>
        <p:nvSpPr>
          <p:cNvPr id="36" name="Rectangle 107"/>
          <p:cNvSpPr>
            <a:spLocks noChangeArrowheads="1"/>
          </p:cNvSpPr>
          <p:nvPr/>
        </p:nvSpPr>
        <p:spPr bwMode="gray">
          <a:xfrm>
            <a:off x="7653764" y="5383981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공구</a:t>
            </a:r>
            <a:r>
              <a:rPr lang="en-US" altLang="ko-KR" sz="1000" dirty="0"/>
              <a:t>/</a:t>
            </a:r>
            <a:r>
              <a:rPr lang="ko-KR" altLang="en-US" sz="1000" dirty="0"/>
              <a:t>안전 주문</a:t>
            </a:r>
            <a:endParaRPr lang="en-US" altLang="ko-KR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271690" y="509070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CASE 3</a:t>
            </a:r>
            <a:endParaRPr lang="ko-KR" altLang="en-US" sz="1200" b="1" dirty="0"/>
          </a:p>
        </p:txBody>
      </p:sp>
      <p:cxnSp>
        <p:nvCxnSpPr>
          <p:cNvPr id="42" name="꺾인 연결선 41"/>
          <p:cNvCxnSpPr>
            <a:stCxn id="36" idx="2"/>
            <a:endCxn id="43" idx="0"/>
          </p:cNvCxnSpPr>
          <p:nvPr/>
        </p:nvCxnSpPr>
        <p:spPr>
          <a:xfrm rot="5400000" flipH="1">
            <a:off x="4415471" y="1897430"/>
            <a:ext cx="1137105" cy="6455125"/>
          </a:xfrm>
          <a:prstGeom prst="bentConnector5">
            <a:avLst>
              <a:gd name="adj1" fmla="val -44228"/>
              <a:gd name="adj2" fmla="val 86523"/>
              <a:gd name="adj3" fmla="val 1222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07"/>
          <p:cNvSpPr>
            <a:spLocks noChangeArrowheads="1"/>
          </p:cNvSpPr>
          <p:nvPr/>
        </p:nvSpPr>
        <p:spPr bwMode="gray">
          <a:xfrm>
            <a:off x="1075868" y="4556439"/>
            <a:ext cx="136118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err="1"/>
              <a:t>자산관리팀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안전관리팀</a:t>
            </a:r>
            <a:endParaRPr lang="en-US" altLang="ko-KR" sz="1000" dirty="0"/>
          </a:p>
          <a:p>
            <a:pPr algn="ctr" latinLnBrk="0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45" name="Rectangle 107"/>
          <p:cNvSpPr>
            <a:spLocks noChangeArrowheads="1"/>
          </p:cNvSpPr>
          <p:nvPr/>
        </p:nvSpPr>
        <p:spPr bwMode="gray">
          <a:xfrm>
            <a:off x="1217698" y="5123316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주문 승인</a:t>
            </a:r>
            <a:endParaRPr lang="en-US" altLang="ko-KR" sz="1000" dirty="0"/>
          </a:p>
        </p:txBody>
      </p:sp>
      <p:sp>
        <p:nvSpPr>
          <p:cNvPr id="46" name="Rectangle 107"/>
          <p:cNvSpPr>
            <a:spLocks noChangeArrowheads="1"/>
          </p:cNvSpPr>
          <p:nvPr/>
        </p:nvSpPr>
        <p:spPr bwMode="gray">
          <a:xfrm>
            <a:off x="1217698" y="5690193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승인이력 확인</a:t>
            </a:r>
            <a:endParaRPr lang="en-US" altLang="ko-KR" sz="1000" dirty="0"/>
          </a:p>
        </p:txBody>
      </p:sp>
      <p:cxnSp>
        <p:nvCxnSpPr>
          <p:cNvPr id="48" name="직선 화살표 연결선 47"/>
          <p:cNvCxnSpPr>
            <a:stCxn id="45" idx="2"/>
          </p:cNvCxnSpPr>
          <p:nvPr/>
        </p:nvCxnSpPr>
        <p:spPr>
          <a:xfrm>
            <a:off x="1775520" y="5432879"/>
            <a:ext cx="0" cy="257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4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66969"/>
              </p:ext>
            </p:extLst>
          </p:nvPr>
        </p:nvGraphicFramePr>
        <p:xfrm>
          <a:off x="695400" y="692696"/>
          <a:ext cx="10800000" cy="5616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61186726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31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홈앤서비스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SKTS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본사관리자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그룹관리자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지점장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일반사용자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73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43620" y="72111"/>
            <a:ext cx="4214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 sz="1400" b="1" dirty="0">
                <a:latin typeface="굴림" charset="-127"/>
              </a:rPr>
              <a:t>실적관리 테스트 시나리오</a:t>
            </a:r>
            <a:r>
              <a:rPr kumimoji="0" lang="en-US" altLang="ko-KR" sz="1400" b="1" dirty="0">
                <a:latin typeface="굴림" charset="-127"/>
              </a:rPr>
              <a:t>(HNS_03)</a:t>
            </a:r>
            <a:r>
              <a:rPr kumimoji="0" lang="ko-KR" altLang="en-US" sz="1400" b="1" dirty="0">
                <a:latin typeface="굴림" charset="-127"/>
              </a:rPr>
              <a:t> 흐름도</a:t>
            </a:r>
          </a:p>
        </p:txBody>
      </p:sp>
      <p:sp>
        <p:nvSpPr>
          <p:cNvPr id="4" name="Rectangle 107"/>
          <p:cNvSpPr>
            <a:spLocks noChangeArrowheads="1"/>
          </p:cNvSpPr>
          <p:nvPr/>
        </p:nvSpPr>
        <p:spPr bwMode="gray">
          <a:xfrm>
            <a:off x="1255220" y="2276872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7" name="순서도: 연결자 6"/>
          <p:cNvSpPr/>
          <p:nvPr/>
        </p:nvSpPr>
        <p:spPr>
          <a:xfrm>
            <a:off x="1695711" y="1772816"/>
            <a:ext cx="238043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79419" y="1794112"/>
            <a:ext cx="426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i="1" dirty="0"/>
              <a:t>시작</a:t>
            </a:r>
          </a:p>
        </p:txBody>
      </p:sp>
      <p:cxnSp>
        <p:nvCxnSpPr>
          <p:cNvPr id="9" name="직선 화살표 연결선 8"/>
          <p:cNvCxnSpPr>
            <a:stCxn id="7" idx="4"/>
            <a:endCxn id="4" idx="0"/>
          </p:cNvCxnSpPr>
          <p:nvPr/>
        </p:nvCxnSpPr>
        <p:spPr>
          <a:xfrm flipH="1">
            <a:off x="1813042" y="2007539"/>
            <a:ext cx="1691" cy="26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3777" y="170179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CASE 1</a:t>
            </a:r>
            <a:endParaRPr lang="ko-KR" altLang="en-US" sz="1200" b="1" dirty="0"/>
          </a:p>
        </p:txBody>
      </p:sp>
      <p:sp>
        <p:nvSpPr>
          <p:cNvPr id="11" name="Rectangle 107"/>
          <p:cNvSpPr>
            <a:spLocks noChangeArrowheads="1"/>
          </p:cNvSpPr>
          <p:nvPr/>
        </p:nvSpPr>
        <p:spPr bwMode="gray">
          <a:xfrm>
            <a:off x="1138078" y="2900709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재고종합현황조회</a:t>
            </a:r>
            <a:endParaRPr lang="en-US" altLang="ko-KR" sz="1000" dirty="0"/>
          </a:p>
        </p:txBody>
      </p:sp>
      <p:sp>
        <p:nvSpPr>
          <p:cNvPr id="12" name="Rectangle 107"/>
          <p:cNvSpPr>
            <a:spLocks noChangeArrowheads="1"/>
          </p:cNvSpPr>
          <p:nvPr/>
        </p:nvSpPr>
        <p:spPr bwMode="gray">
          <a:xfrm>
            <a:off x="1138078" y="3501008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그룹</a:t>
            </a:r>
            <a:r>
              <a:rPr lang="en-US" altLang="ko-KR" sz="1000" dirty="0"/>
              <a:t>/</a:t>
            </a:r>
            <a:r>
              <a:rPr lang="ko-KR" altLang="en-US" sz="1000" dirty="0"/>
              <a:t>지점 상품 조회</a:t>
            </a:r>
            <a:endParaRPr lang="en-US" altLang="ko-KR" sz="1000" dirty="0"/>
          </a:p>
        </p:txBody>
      </p:sp>
      <p:sp>
        <p:nvSpPr>
          <p:cNvPr id="13" name="Rectangle 107"/>
          <p:cNvSpPr>
            <a:spLocks noChangeArrowheads="1"/>
          </p:cNvSpPr>
          <p:nvPr/>
        </p:nvSpPr>
        <p:spPr bwMode="gray">
          <a:xfrm>
            <a:off x="1138078" y="4123379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세금계산서 조회</a:t>
            </a:r>
            <a:endParaRPr lang="en-US" altLang="ko-KR" sz="1000" dirty="0"/>
          </a:p>
        </p:txBody>
      </p:sp>
      <p:sp>
        <p:nvSpPr>
          <p:cNvPr id="14" name="Rectangle 107"/>
          <p:cNvSpPr>
            <a:spLocks noChangeArrowheads="1"/>
          </p:cNvSpPr>
          <p:nvPr/>
        </p:nvSpPr>
        <p:spPr bwMode="gray">
          <a:xfrm>
            <a:off x="1138078" y="4745750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채무관리 조회</a:t>
            </a:r>
            <a:endParaRPr lang="en-US" altLang="ko-KR" sz="1000" dirty="0"/>
          </a:p>
        </p:txBody>
      </p:sp>
      <p:cxnSp>
        <p:nvCxnSpPr>
          <p:cNvPr id="15" name="직선 화살표 연결선 14"/>
          <p:cNvCxnSpPr>
            <a:stCxn id="4" idx="2"/>
            <a:endCxn id="11" idx="0"/>
          </p:cNvCxnSpPr>
          <p:nvPr/>
        </p:nvCxnSpPr>
        <p:spPr>
          <a:xfrm>
            <a:off x="1813042" y="2586435"/>
            <a:ext cx="1" cy="314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12" idx="0"/>
          </p:cNvCxnSpPr>
          <p:nvPr/>
        </p:nvCxnSpPr>
        <p:spPr>
          <a:xfrm>
            <a:off x="1813043" y="3210272"/>
            <a:ext cx="0" cy="29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2"/>
            <a:endCxn id="13" idx="0"/>
          </p:cNvCxnSpPr>
          <p:nvPr/>
        </p:nvCxnSpPr>
        <p:spPr>
          <a:xfrm>
            <a:off x="1813043" y="3810571"/>
            <a:ext cx="0" cy="312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4" idx="0"/>
          </p:cNvCxnSpPr>
          <p:nvPr/>
        </p:nvCxnSpPr>
        <p:spPr>
          <a:xfrm>
            <a:off x="1813043" y="4432942"/>
            <a:ext cx="0" cy="312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07"/>
          <p:cNvSpPr>
            <a:spLocks noChangeArrowheads="1"/>
          </p:cNvSpPr>
          <p:nvPr/>
        </p:nvSpPr>
        <p:spPr bwMode="gray">
          <a:xfrm>
            <a:off x="3300984" y="2255341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그룹관리자 로그인</a:t>
            </a:r>
            <a:endParaRPr lang="en-US" altLang="ko-KR" sz="1000" dirty="0"/>
          </a:p>
        </p:txBody>
      </p:sp>
      <p:sp>
        <p:nvSpPr>
          <p:cNvPr id="29" name="Rectangle 107"/>
          <p:cNvSpPr>
            <a:spLocks noChangeArrowheads="1"/>
          </p:cNvSpPr>
          <p:nvPr/>
        </p:nvSpPr>
        <p:spPr bwMode="gray">
          <a:xfrm>
            <a:off x="3300984" y="2900709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재고종합현황조회</a:t>
            </a:r>
            <a:endParaRPr lang="en-US" altLang="ko-KR" sz="1000" dirty="0"/>
          </a:p>
        </p:txBody>
      </p:sp>
      <p:cxnSp>
        <p:nvCxnSpPr>
          <p:cNvPr id="30" name="직선 화살표 연결선 29"/>
          <p:cNvCxnSpPr>
            <a:stCxn id="26" idx="2"/>
            <a:endCxn id="29" idx="0"/>
          </p:cNvCxnSpPr>
          <p:nvPr/>
        </p:nvCxnSpPr>
        <p:spPr>
          <a:xfrm>
            <a:off x="3975949" y="2564904"/>
            <a:ext cx="0" cy="335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43672" y="173054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CASE 2</a:t>
            </a:r>
            <a:endParaRPr lang="ko-KR" altLang="en-US" sz="1200" b="1" dirty="0"/>
          </a:p>
        </p:txBody>
      </p:sp>
      <p:sp>
        <p:nvSpPr>
          <p:cNvPr id="36" name="순서도: 연결자 35"/>
          <p:cNvSpPr/>
          <p:nvPr/>
        </p:nvSpPr>
        <p:spPr>
          <a:xfrm>
            <a:off x="3856927" y="1744069"/>
            <a:ext cx="238043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6" idx="4"/>
            <a:endCxn id="26" idx="0"/>
          </p:cNvCxnSpPr>
          <p:nvPr/>
        </p:nvCxnSpPr>
        <p:spPr>
          <a:xfrm>
            <a:off x="3975949" y="1978792"/>
            <a:ext cx="0" cy="27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0704512" y="93620"/>
            <a:ext cx="1121097" cy="2951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서동욱</a:t>
            </a:r>
          </a:p>
        </p:txBody>
      </p:sp>
      <p:sp>
        <p:nvSpPr>
          <p:cNvPr id="25" name="Rectangle 107">
            <a:extLst>
              <a:ext uri="{FF2B5EF4-FFF2-40B4-BE49-F238E27FC236}">
                <a16:creationId xmlns:a16="http://schemas.microsoft.com/office/drawing/2014/main" id="{D36FCAFE-CC13-4B93-8A94-22ADB4CF66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00984" y="3523080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그룹</a:t>
            </a:r>
            <a:r>
              <a:rPr lang="en-US" altLang="ko-KR" sz="1000" dirty="0"/>
              <a:t>/</a:t>
            </a:r>
            <a:r>
              <a:rPr lang="ko-KR" altLang="en-US" sz="1000" dirty="0"/>
              <a:t>지점 상품 조회</a:t>
            </a:r>
            <a:endParaRPr lang="en-US" altLang="ko-KR" sz="10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CACE2EF-62C3-4DA6-ABFA-B40DDE0E3F33}"/>
              </a:ext>
            </a:extLst>
          </p:cNvPr>
          <p:cNvCxnSpPr>
            <a:endCxn id="25" idx="0"/>
          </p:cNvCxnSpPr>
          <p:nvPr/>
        </p:nvCxnSpPr>
        <p:spPr>
          <a:xfrm>
            <a:off x="3975949" y="3232344"/>
            <a:ext cx="0" cy="290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37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3620" y="72111"/>
            <a:ext cx="4214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 sz="1400" b="1" dirty="0">
                <a:latin typeface="굴림" charset="-127"/>
              </a:rPr>
              <a:t>예산관리 테스트 시나리오</a:t>
            </a:r>
            <a:r>
              <a:rPr kumimoji="0" lang="en-US" altLang="ko-KR" sz="1400" b="1" dirty="0">
                <a:latin typeface="굴림" charset="-127"/>
              </a:rPr>
              <a:t>(HNS_04)</a:t>
            </a:r>
            <a:r>
              <a:rPr kumimoji="0" lang="ko-KR" altLang="en-US" sz="1400" b="1" dirty="0">
                <a:latin typeface="굴림" charset="-127"/>
              </a:rPr>
              <a:t> 흐름도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2893"/>
              </p:ext>
            </p:extLst>
          </p:nvPr>
        </p:nvGraphicFramePr>
        <p:xfrm>
          <a:off x="695400" y="692696"/>
          <a:ext cx="10800000" cy="5616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61186726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31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홈앤서비스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SKTS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본사관리자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그룹관리자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지점장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일반사용자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73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/>
        </p:nvSpPr>
        <p:spPr bwMode="gray">
          <a:xfrm>
            <a:off x="1255220" y="2276872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7" name="순서도: 연결자 6"/>
          <p:cNvSpPr/>
          <p:nvPr/>
        </p:nvSpPr>
        <p:spPr>
          <a:xfrm>
            <a:off x="1695711" y="1772816"/>
            <a:ext cx="238043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79419" y="1794112"/>
            <a:ext cx="4267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i="1" dirty="0"/>
              <a:t>시작</a:t>
            </a:r>
          </a:p>
        </p:txBody>
      </p:sp>
      <p:sp>
        <p:nvSpPr>
          <p:cNvPr id="9" name="Rectangle 107"/>
          <p:cNvSpPr>
            <a:spLocks noChangeArrowheads="1"/>
          </p:cNvSpPr>
          <p:nvPr/>
        </p:nvSpPr>
        <p:spPr bwMode="gray">
          <a:xfrm>
            <a:off x="1255220" y="2932877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그룹 예산등록</a:t>
            </a:r>
            <a:endParaRPr lang="en-US" altLang="ko-KR" sz="1000" dirty="0"/>
          </a:p>
        </p:txBody>
      </p:sp>
      <p:sp>
        <p:nvSpPr>
          <p:cNvPr id="10" name="Rectangle 107"/>
          <p:cNvSpPr>
            <a:spLocks noChangeArrowheads="1"/>
          </p:cNvSpPr>
          <p:nvPr/>
        </p:nvSpPr>
        <p:spPr bwMode="gray">
          <a:xfrm>
            <a:off x="3287688" y="2364793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그룹관리자 로그인</a:t>
            </a:r>
            <a:endParaRPr lang="en-US" altLang="ko-KR" sz="1000" dirty="0"/>
          </a:p>
        </p:txBody>
      </p:sp>
      <p:sp>
        <p:nvSpPr>
          <p:cNvPr id="11" name="Rectangle 107"/>
          <p:cNvSpPr>
            <a:spLocks noChangeArrowheads="1"/>
          </p:cNvSpPr>
          <p:nvPr/>
        </p:nvSpPr>
        <p:spPr bwMode="gray">
          <a:xfrm>
            <a:off x="3287687" y="2932925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지점 예산 등록</a:t>
            </a:r>
            <a:r>
              <a:rPr lang="en-US" altLang="ko-KR" sz="1000" dirty="0"/>
              <a:t>/</a:t>
            </a:r>
            <a:r>
              <a:rPr lang="ko-KR" altLang="en-US" sz="1000" dirty="0"/>
              <a:t>수정</a:t>
            </a:r>
            <a:endParaRPr lang="en-US" altLang="ko-KR" sz="1000" dirty="0"/>
          </a:p>
        </p:txBody>
      </p:sp>
      <p:sp>
        <p:nvSpPr>
          <p:cNvPr id="12" name="Rectangle 107"/>
          <p:cNvSpPr>
            <a:spLocks noChangeArrowheads="1"/>
          </p:cNvSpPr>
          <p:nvPr/>
        </p:nvSpPr>
        <p:spPr bwMode="gray">
          <a:xfrm>
            <a:off x="1255220" y="3501008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지점 예산등록</a:t>
            </a:r>
            <a:endParaRPr lang="en-US" altLang="ko-KR" sz="1000" dirty="0"/>
          </a:p>
        </p:txBody>
      </p:sp>
      <p:sp>
        <p:nvSpPr>
          <p:cNvPr id="13" name="Rectangle 107"/>
          <p:cNvSpPr>
            <a:spLocks noChangeArrowheads="1"/>
          </p:cNvSpPr>
          <p:nvPr/>
        </p:nvSpPr>
        <p:spPr bwMode="gray">
          <a:xfrm>
            <a:off x="7608168" y="2933724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일반사용자 로그인</a:t>
            </a:r>
            <a:endParaRPr lang="en-US" altLang="ko-KR" sz="1000" dirty="0"/>
          </a:p>
        </p:txBody>
      </p:sp>
      <p:sp>
        <p:nvSpPr>
          <p:cNvPr id="14" name="Rectangle 107"/>
          <p:cNvSpPr>
            <a:spLocks noChangeArrowheads="1"/>
          </p:cNvSpPr>
          <p:nvPr/>
        </p:nvSpPr>
        <p:spPr bwMode="gray">
          <a:xfrm>
            <a:off x="7608167" y="3561678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주문</a:t>
            </a:r>
            <a:r>
              <a:rPr lang="en-US" altLang="ko-KR" sz="1000" dirty="0"/>
              <a:t>(</a:t>
            </a:r>
            <a:r>
              <a:rPr lang="ko-KR" altLang="en-US" sz="1000" dirty="0"/>
              <a:t>예산 확인</a:t>
            </a:r>
            <a:r>
              <a:rPr lang="en-US" altLang="ko-KR" sz="1000" dirty="0"/>
              <a:t>)</a:t>
            </a:r>
          </a:p>
        </p:txBody>
      </p:sp>
      <p:sp>
        <p:nvSpPr>
          <p:cNvPr id="15" name="Rectangle 107"/>
          <p:cNvSpPr>
            <a:spLocks noChangeArrowheads="1"/>
          </p:cNvSpPr>
          <p:nvPr/>
        </p:nvSpPr>
        <p:spPr bwMode="gray">
          <a:xfrm>
            <a:off x="3287686" y="3558920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예산이력 확인</a:t>
            </a:r>
            <a:endParaRPr lang="en-US" altLang="ko-KR" sz="1000" dirty="0"/>
          </a:p>
        </p:txBody>
      </p:sp>
      <p:cxnSp>
        <p:nvCxnSpPr>
          <p:cNvPr id="16" name="직선 화살표 연결선 15"/>
          <p:cNvCxnSpPr>
            <a:stCxn id="7" idx="4"/>
            <a:endCxn id="6" idx="0"/>
          </p:cNvCxnSpPr>
          <p:nvPr/>
        </p:nvCxnSpPr>
        <p:spPr>
          <a:xfrm flipH="1">
            <a:off x="1813042" y="2007539"/>
            <a:ext cx="1691" cy="26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2"/>
            <a:endCxn id="9" idx="0"/>
          </p:cNvCxnSpPr>
          <p:nvPr/>
        </p:nvCxnSpPr>
        <p:spPr>
          <a:xfrm>
            <a:off x="1813042" y="2586435"/>
            <a:ext cx="0" cy="346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2" idx="0"/>
          </p:cNvCxnSpPr>
          <p:nvPr/>
        </p:nvCxnSpPr>
        <p:spPr>
          <a:xfrm>
            <a:off x="1813042" y="3242440"/>
            <a:ext cx="0" cy="258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3"/>
            <a:endCxn id="10" idx="1"/>
          </p:cNvCxnSpPr>
          <p:nvPr/>
        </p:nvCxnSpPr>
        <p:spPr>
          <a:xfrm flipV="1">
            <a:off x="2370864" y="2519575"/>
            <a:ext cx="916824" cy="11362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2"/>
            <a:endCxn id="11" idx="0"/>
          </p:cNvCxnSpPr>
          <p:nvPr/>
        </p:nvCxnSpPr>
        <p:spPr>
          <a:xfrm flipH="1">
            <a:off x="3962652" y="2674356"/>
            <a:ext cx="1" cy="258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3" idx="2"/>
            <a:endCxn id="14" idx="0"/>
          </p:cNvCxnSpPr>
          <p:nvPr/>
        </p:nvCxnSpPr>
        <p:spPr>
          <a:xfrm flipH="1">
            <a:off x="8283132" y="3243287"/>
            <a:ext cx="1" cy="31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1" idx="3"/>
            <a:endCxn id="13" idx="1"/>
          </p:cNvCxnSpPr>
          <p:nvPr/>
        </p:nvCxnSpPr>
        <p:spPr>
          <a:xfrm>
            <a:off x="4637616" y="3087707"/>
            <a:ext cx="2970552" cy="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4" idx="1"/>
            <a:endCxn id="15" idx="3"/>
          </p:cNvCxnSpPr>
          <p:nvPr/>
        </p:nvCxnSpPr>
        <p:spPr>
          <a:xfrm rot="10800000">
            <a:off x="4637615" y="3713702"/>
            <a:ext cx="2970552" cy="27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83777" y="170179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CASE 1</a:t>
            </a:r>
            <a:endParaRPr lang="ko-KR" altLang="en-US" sz="1200" b="1" dirty="0"/>
          </a:p>
        </p:txBody>
      </p:sp>
      <p:sp>
        <p:nvSpPr>
          <p:cNvPr id="49" name="Rectangle 107"/>
          <p:cNvSpPr>
            <a:spLocks noChangeArrowheads="1"/>
          </p:cNvSpPr>
          <p:nvPr/>
        </p:nvSpPr>
        <p:spPr bwMode="gray">
          <a:xfrm>
            <a:off x="1255220" y="4691888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50" name="순서도: 연결자 49"/>
          <p:cNvSpPr/>
          <p:nvPr/>
        </p:nvSpPr>
        <p:spPr>
          <a:xfrm>
            <a:off x="1695711" y="4220103"/>
            <a:ext cx="238043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107"/>
          <p:cNvSpPr>
            <a:spLocks noChangeArrowheads="1"/>
          </p:cNvSpPr>
          <p:nvPr/>
        </p:nvSpPr>
        <p:spPr bwMode="gray">
          <a:xfrm>
            <a:off x="1255220" y="5250860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예산일괄업로드</a:t>
            </a:r>
            <a:endParaRPr lang="en-US" altLang="ko-KR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778037" y="419896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CASE 2</a:t>
            </a:r>
            <a:endParaRPr lang="ko-KR" altLang="en-US" sz="1200" b="1" dirty="0"/>
          </a:p>
        </p:txBody>
      </p:sp>
      <p:sp>
        <p:nvSpPr>
          <p:cNvPr id="54" name="Rectangle 107"/>
          <p:cNvSpPr>
            <a:spLocks noChangeArrowheads="1"/>
          </p:cNvSpPr>
          <p:nvPr/>
        </p:nvSpPr>
        <p:spPr bwMode="gray">
          <a:xfrm>
            <a:off x="1138077" y="5769707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예산이력 확인</a:t>
            </a:r>
            <a:endParaRPr lang="en-US" altLang="ko-KR" sz="1000" dirty="0"/>
          </a:p>
        </p:txBody>
      </p:sp>
      <p:cxnSp>
        <p:nvCxnSpPr>
          <p:cNvPr id="55" name="직선 화살표 연결선 54"/>
          <p:cNvCxnSpPr>
            <a:stCxn id="50" idx="4"/>
            <a:endCxn id="49" idx="0"/>
          </p:cNvCxnSpPr>
          <p:nvPr/>
        </p:nvCxnSpPr>
        <p:spPr>
          <a:xfrm flipH="1">
            <a:off x="1813042" y="4454826"/>
            <a:ext cx="1691" cy="237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9" idx="2"/>
            <a:endCxn id="51" idx="0"/>
          </p:cNvCxnSpPr>
          <p:nvPr/>
        </p:nvCxnSpPr>
        <p:spPr>
          <a:xfrm>
            <a:off x="1813042" y="5001451"/>
            <a:ext cx="0" cy="249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1" idx="2"/>
            <a:endCxn id="54" idx="0"/>
          </p:cNvCxnSpPr>
          <p:nvPr/>
        </p:nvCxnSpPr>
        <p:spPr>
          <a:xfrm>
            <a:off x="1813042" y="5560423"/>
            <a:ext cx="0" cy="209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10704512" y="93620"/>
            <a:ext cx="1121097" cy="2951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서동욱</a:t>
            </a:r>
          </a:p>
        </p:txBody>
      </p:sp>
      <p:sp>
        <p:nvSpPr>
          <p:cNvPr id="34" name="Rectangle 107"/>
          <p:cNvSpPr>
            <a:spLocks noChangeArrowheads="1"/>
          </p:cNvSpPr>
          <p:nvPr/>
        </p:nvSpPr>
        <p:spPr bwMode="gray">
          <a:xfrm>
            <a:off x="7725308" y="4813664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예산 증액 요청</a:t>
            </a:r>
            <a:endParaRPr lang="en-US" altLang="ko-KR" sz="1000" dirty="0"/>
          </a:p>
        </p:txBody>
      </p:sp>
      <p:sp>
        <p:nvSpPr>
          <p:cNvPr id="35" name="순서도: 연결자 34"/>
          <p:cNvSpPr/>
          <p:nvPr/>
        </p:nvSpPr>
        <p:spPr>
          <a:xfrm>
            <a:off x="8164109" y="4337463"/>
            <a:ext cx="238043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19017" y="434239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CASE 3</a:t>
            </a:r>
            <a:endParaRPr lang="ko-KR" altLang="en-US" sz="12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784A3DC-AC2B-48DD-83F7-A659A00B7035}"/>
              </a:ext>
            </a:extLst>
          </p:cNvPr>
          <p:cNvCxnSpPr>
            <a:cxnSpLocks/>
          </p:cNvCxnSpPr>
          <p:nvPr/>
        </p:nvCxnSpPr>
        <p:spPr>
          <a:xfrm flipH="1">
            <a:off x="4636770" y="4975583"/>
            <a:ext cx="3087695" cy="7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07">
            <a:extLst>
              <a:ext uri="{FF2B5EF4-FFF2-40B4-BE49-F238E27FC236}">
                <a16:creationId xmlns:a16="http://schemas.microsoft.com/office/drawing/2014/main" id="{BB0B7DFB-57E6-4C67-A568-0AEEC6B0B6B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7686" y="4827938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예산 증액 승인</a:t>
            </a:r>
            <a:endParaRPr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BA04E7-7ABB-4043-A598-CD4E55D67766}"/>
              </a:ext>
            </a:extLst>
          </p:cNvPr>
          <p:cNvCxnSpPr/>
          <p:nvPr/>
        </p:nvCxnSpPr>
        <p:spPr>
          <a:xfrm flipH="1">
            <a:off x="8283129" y="4495273"/>
            <a:ext cx="1" cy="318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07">
            <a:extLst>
              <a:ext uri="{FF2B5EF4-FFF2-40B4-BE49-F238E27FC236}">
                <a16:creationId xmlns:a16="http://schemas.microsoft.com/office/drawing/2014/main" id="{0E1411FC-902E-4B3F-B17C-0B21C88A33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0435" y="5367893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예산 증액 </a:t>
            </a:r>
            <a:r>
              <a:rPr lang="en-US" altLang="ko-KR" sz="1000" dirty="0"/>
              <a:t>2</a:t>
            </a:r>
            <a:r>
              <a:rPr lang="ko-KR" altLang="en-US" sz="1000" dirty="0"/>
              <a:t>차 승인</a:t>
            </a:r>
            <a:endParaRPr lang="en-US" altLang="ko-KR" sz="1000" dirty="0"/>
          </a:p>
        </p:txBody>
      </p:sp>
      <p:cxnSp>
        <p:nvCxnSpPr>
          <p:cNvPr id="44" name="꺾인 연결선 25">
            <a:extLst>
              <a:ext uri="{FF2B5EF4-FFF2-40B4-BE49-F238E27FC236}">
                <a16:creationId xmlns:a16="http://schemas.microsoft.com/office/drawing/2014/main" id="{378EF1E2-3A2B-4650-B59D-DDDEF710F5C1}"/>
              </a:ext>
            </a:extLst>
          </p:cNvPr>
          <p:cNvCxnSpPr>
            <a:cxnSpLocks/>
          </p:cNvCxnSpPr>
          <p:nvPr/>
        </p:nvCxnSpPr>
        <p:spPr>
          <a:xfrm>
            <a:off x="3974119" y="5123228"/>
            <a:ext cx="1442640" cy="360289"/>
          </a:xfrm>
          <a:prstGeom prst="bentConnector3">
            <a:avLst>
              <a:gd name="adj1" fmla="val -3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1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3620" y="72111"/>
            <a:ext cx="42148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kumimoji="0" lang="ko-KR" altLang="en-US" sz="1400" b="1" dirty="0">
                <a:latin typeface="굴림" charset="-127"/>
              </a:rPr>
              <a:t>상품 승인</a:t>
            </a:r>
            <a:r>
              <a:rPr kumimoji="0" lang="en-US" altLang="ko-KR" sz="1400" b="1" dirty="0">
                <a:latin typeface="굴림" charset="-127"/>
              </a:rPr>
              <a:t>/</a:t>
            </a:r>
            <a:r>
              <a:rPr kumimoji="0" lang="ko-KR" altLang="en-US" sz="1400" b="1" dirty="0">
                <a:latin typeface="굴림" charset="-127"/>
              </a:rPr>
              <a:t>진열 테스트 시나리오</a:t>
            </a:r>
            <a:r>
              <a:rPr kumimoji="0" lang="en-US" altLang="ko-KR" sz="1400" b="1" dirty="0">
                <a:latin typeface="굴림" charset="-127"/>
              </a:rPr>
              <a:t>(HNS_05)</a:t>
            </a:r>
            <a:r>
              <a:rPr kumimoji="0" lang="ko-KR" altLang="en-US" sz="1400" b="1" dirty="0">
                <a:latin typeface="굴림" charset="-127"/>
              </a:rPr>
              <a:t> 흐름도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62246"/>
              </p:ext>
            </p:extLst>
          </p:nvPr>
        </p:nvGraphicFramePr>
        <p:xfrm>
          <a:off x="695400" y="692696"/>
          <a:ext cx="10800000" cy="5616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184">
                  <a:extLst>
                    <a:ext uri="{9D8B030D-6E8A-4147-A177-3AD203B41FA5}">
                      <a16:colId xmlns:a16="http://schemas.microsoft.com/office/drawing/2014/main" val="161186726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318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홈앤서비스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SKTS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본사관리자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그룹관리자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지점장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일반사용자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773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Rectangle 107"/>
          <p:cNvSpPr>
            <a:spLocks noChangeArrowheads="1"/>
          </p:cNvSpPr>
          <p:nvPr/>
        </p:nvSpPr>
        <p:spPr bwMode="gray">
          <a:xfrm>
            <a:off x="9840416" y="2204864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32" name="순서도: 연결자 31"/>
          <p:cNvSpPr/>
          <p:nvPr/>
        </p:nvSpPr>
        <p:spPr>
          <a:xfrm>
            <a:off x="10280907" y="1700808"/>
            <a:ext cx="238043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468973" y="162978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CASE 1</a:t>
            </a:r>
            <a:endParaRPr lang="ko-KR" altLang="en-US" sz="1200" b="1" dirty="0"/>
          </a:p>
        </p:txBody>
      </p:sp>
      <p:sp>
        <p:nvSpPr>
          <p:cNvPr id="35" name="Rectangle 107"/>
          <p:cNvSpPr>
            <a:spLocks noChangeArrowheads="1"/>
          </p:cNvSpPr>
          <p:nvPr/>
        </p:nvSpPr>
        <p:spPr bwMode="gray">
          <a:xfrm>
            <a:off x="9581531" y="2788861"/>
            <a:ext cx="163341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홈앤서비스 일반 상품등록</a:t>
            </a:r>
            <a:endParaRPr lang="en-US" altLang="ko-KR" sz="1000" dirty="0"/>
          </a:p>
        </p:txBody>
      </p:sp>
      <p:sp>
        <p:nvSpPr>
          <p:cNvPr id="37" name="Rectangle 107"/>
          <p:cNvSpPr>
            <a:spLocks noChangeArrowheads="1"/>
          </p:cNvSpPr>
          <p:nvPr/>
        </p:nvSpPr>
        <p:spPr bwMode="gray">
          <a:xfrm>
            <a:off x="9840416" y="3346226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상품승인</a:t>
            </a:r>
            <a:endParaRPr lang="en-US" altLang="ko-KR" sz="1000" dirty="0"/>
          </a:p>
        </p:txBody>
      </p:sp>
      <p:sp>
        <p:nvSpPr>
          <p:cNvPr id="38" name="Rectangle 107"/>
          <p:cNvSpPr>
            <a:spLocks noChangeArrowheads="1"/>
          </p:cNvSpPr>
          <p:nvPr/>
        </p:nvSpPr>
        <p:spPr bwMode="gray">
          <a:xfrm>
            <a:off x="858901" y="1844824"/>
            <a:ext cx="179675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/>
              <a:t>자산관리 </a:t>
            </a:r>
            <a:r>
              <a:rPr lang="ko-KR" altLang="en-US" sz="1000" dirty="0"/>
              <a:t>본사관리자 로그인</a:t>
            </a:r>
            <a:endParaRPr lang="en-US" altLang="ko-KR" sz="1000" dirty="0"/>
          </a:p>
        </p:txBody>
      </p:sp>
      <p:sp>
        <p:nvSpPr>
          <p:cNvPr id="39" name="Rectangle 107"/>
          <p:cNvSpPr>
            <a:spLocks noChangeArrowheads="1"/>
          </p:cNvSpPr>
          <p:nvPr/>
        </p:nvSpPr>
        <p:spPr bwMode="gray">
          <a:xfrm>
            <a:off x="1143674" y="2477704"/>
            <a:ext cx="1227208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상품</a:t>
            </a:r>
            <a:r>
              <a:rPr lang="en-US" altLang="ko-KR" sz="1000" dirty="0"/>
              <a:t>1</a:t>
            </a:r>
            <a:r>
              <a:rPr lang="ko-KR" altLang="en-US" sz="1000" dirty="0"/>
              <a:t>차 승인</a:t>
            </a:r>
            <a:endParaRPr lang="en-US" altLang="ko-KR" sz="1000" dirty="0"/>
          </a:p>
        </p:txBody>
      </p:sp>
      <p:sp>
        <p:nvSpPr>
          <p:cNvPr id="41" name="Rectangle 107"/>
          <p:cNvSpPr>
            <a:spLocks noChangeArrowheads="1"/>
          </p:cNvSpPr>
          <p:nvPr/>
        </p:nvSpPr>
        <p:spPr bwMode="gray">
          <a:xfrm>
            <a:off x="854271" y="3100075"/>
            <a:ext cx="179675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경영관리 본사관리자 로그인</a:t>
            </a:r>
            <a:endParaRPr lang="en-US" altLang="ko-KR" sz="1000" dirty="0"/>
          </a:p>
        </p:txBody>
      </p:sp>
      <p:sp>
        <p:nvSpPr>
          <p:cNvPr id="43" name="Rectangle 107"/>
          <p:cNvSpPr>
            <a:spLocks noChangeArrowheads="1"/>
          </p:cNvSpPr>
          <p:nvPr/>
        </p:nvSpPr>
        <p:spPr bwMode="gray">
          <a:xfrm>
            <a:off x="1143674" y="3669591"/>
            <a:ext cx="1227208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상품</a:t>
            </a:r>
            <a:r>
              <a:rPr lang="en-US" altLang="ko-KR" sz="1000" dirty="0"/>
              <a:t>2</a:t>
            </a:r>
            <a:r>
              <a:rPr lang="ko-KR" altLang="en-US" sz="1000" dirty="0"/>
              <a:t>차 승인</a:t>
            </a:r>
            <a:endParaRPr lang="en-US" altLang="ko-KR" sz="1000" dirty="0"/>
          </a:p>
        </p:txBody>
      </p:sp>
      <p:sp>
        <p:nvSpPr>
          <p:cNvPr id="44" name="Rectangle 107"/>
          <p:cNvSpPr>
            <a:spLocks noChangeArrowheads="1"/>
          </p:cNvSpPr>
          <p:nvPr/>
        </p:nvSpPr>
        <p:spPr bwMode="gray">
          <a:xfrm>
            <a:off x="1139044" y="4239107"/>
            <a:ext cx="1227208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상품진열 확인</a:t>
            </a:r>
            <a:endParaRPr lang="en-US" altLang="ko-KR" sz="1000" dirty="0"/>
          </a:p>
        </p:txBody>
      </p:sp>
      <p:cxnSp>
        <p:nvCxnSpPr>
          <p:cNvPr id="46" name="꺾인 연결선 45"/>
          <p:cNvCxnSpPr>
            <a:stCxn id="37" idx="1"/>
            <a:endCxn id="38" idx="3"/>
          </p:cNvCxnSpPr>
          <p:nvPr/>
        </p:nvCxnSpPr>
        <p:spPr>
          <a:xfrm rot="10800000">
            <a:off x="2655656" y="1999606"/>
            <a:ext cx="7184760" cy="15014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4"/>
          </p:cNvCxnSpPr>
          <p:nvPr/>
        </p:nvCxnSpPr>
        <p:spPr>
          <a:xfrm flipH="1">
            <a:off x="10396970" y="1935531"/>
            <a:ext cx="2959" cy="26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1" idx="2"/>
            <a:endCxn id="35" idx="0"/>
          </p:cNvCxnSpPr>
          <p:nvPr/>
        </p:nvCxnSpPr>
        <p:spPr>
          <a:xfrm>
            <a:off x="10398238" y="2514427"/>
            <a:ext cx="0" cy="274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2"/>
            <a:endCxn id="37" idx="0"/>
          </p:cNvCxnSpPr>
          <p:nvPr/>
        </p:nvCxnSpPr>
        <p:spPr>
          <a:xfrm>
            <a:off x="10398238" y="3098424"/>
            <a:ext cx="0" cy="247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8" idx="2"/>
            <a:endCxn id="39" idx="0"/>
          </p:cNvCxnSpPr>
          <p:nvPr/>
        </p:nvCxnSpPr>
        <p:spPr>
          <a:xfrm flipH="1">
            <a:off x="1757278" y="2154387"/>
            <a:ext cx="1" cy="323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39" idx="2"/>
            <a:endCxn id="41" idx="0"/>
          </p:cNvCxnSpPr>
          <p:nvPr/>
        </p:nvCxnSpPr>
        <p:spPr>
          <a:xfrm flipH="1">
            <a:off x="1752649" y="2787267"/>
            <a:ext cx="4629" cy="312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1" idx="2"/>
            <a:endCxn id="43" idx="0"/>
          </p:cNvCxnSpPr>
          <p:nvPr/>
        </p:nvCxnSpPr>
        <p:spPr>
          <a:xfrm>
            <a:off x="1752649" y="3409638"/>
            <a:ext cx="4629" cy="259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3" idx="2"/>
            <a:endCxn id="44" idx="0"/>
          </p:cNvCxnSpPr>
          <p:nvPr/>
        </p:nvCxnSpPr>
        <p:spPr>
          <a:xfrm flipH="1">
            <a:off x="1752648" y="3979154"/>
            <a:ext cx="4630" cy="259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07"/>
          <p:cNvSpPr>
            <a:spLocks noChangeArrowheads="1"/>
          </p:cNvSpPr>
          <p:nvPr/>
        </p:nvSpPr>
        <p:spPr bwMode="gray">
          <a:xfrm>
            <a:off x="9837457" y="4479742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75" name="순서도: 연결자 74"/>
          <p:cNvSpPr/>
          <p:nvPr/>
        </p:nvSpPr>
        <p:spPr>
          <a:xfrm>
            <a:off x="10277948" y="3975686"/>
            <a:ext cx="238043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9466014" y="3904663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CASE 2</a:t>
            </a:r>
            <a:endParaRPr lang="ko-KR" altLang="en-US" sz="1200" b="1" dirty="0"/>
          </a:p>
        </p:txBody>
      </p:sp>
      <p:sp>
        <p:nvSpPr>
          <p:cNvPr id="77" name="Rectangle 107"/>
          <p:cNvSpPr>
            <a:spLocks noChangeArrowheads="1"/>
          </p:cNvSpPr>
          <p:nvPr/>
        </p:nvSpPr>
        <p:spPr bwMode="gray">
          <a:xfrm>
            <a:off x="9407064" y="5063739"/>
            <a:ext cx="1976431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홈앤서비스 안전상품 단가 수정</a:t>
            </a:r>
            <a:endParaRPr lang="en-US" altLang="ko-KR" sz="1000" dirty="0"/>
          </a:p>
        </p:txBody>
      </p:sp>
      <p:sp>
        <p:nvSpPr>
          <p:cNvPr id="78" name="Rectangle 107"/>
          <p:cNvSpPr>
            <a:spLocks noChangeArrowheads="1"/>
          </p:cNvSpPr>
          <p:nvPr/>
        </p:nvSpPr>
        <p:spPr bwMode="gray">
          <a:xfrm>
            <a:off x="9837457" y="5621104"/>
            <a:ext cx="1115644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상품승인</a:t>
            </a:r>
            <a:endParaRPr lang="en-US" altLang="ko-KR" sz="1000" dirty="0"/>
          </a:p>
        </p:txBody>
      </p:sp>
      <p:cxnSp>
        <p:nvCxnSpPr>
          <p:cNvPr id="79" name="직선 화살표 연결선 78"/>
          <p:cNvCxnSpPr>
            <a:stCxn id="75" idx="4"/>
          </p:cNvCxnSpPr>
          <p:nvPr/>
        </p:nvCxnSpPr>
        <p:spPr>
          <a:xfrm flipH="1">
            <a:off x="10394011" y="4210409"/>
            <a:ext cx="2959" cy="269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4" idx="2"/>
            <a:endCxn id="77" idx="0"/>
          </p:cNvCxnSpPr>
          <p:nvPr/>
        </p:nvCxnSpPr>
        <p:spPr>
          <a:xfrm>
            <a:off x="10395279" y="4789305"/>
            <a:ext cx="1" cy="274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7" idx="2"/>
            <a:endCxn id="78" idx="0"/>
          </p:cNvCxnSpPr>
          <p:nvPr/>
        </p:nvCxnSpPr>
        <p:spPr>
          <a:xfrm flipH="1">
            <a:off x="10395279" y="5373302"/>
            <a:ext cx="1" cy="247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107"/>
          <p:cNvSpPr>
            <a:spLocks noChangeArrowheads="1"/>
          </p:cNvSpPr>
          <p:nvPr/>
        </p:nvSpPr>
        <p:spPr bwMode="gray">
          <a:xfrm>
            <a:off x="3094670" y="3551485"/>
            <a:ext cx="179675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안전관리 본사관리자 로그인</a:t>
            </a:r>
            <a:endParaRPr lang="en-US" altLang="ko-KR" sz="1000" dirty="0"/>
          </a:p>
        </p:txBody>
      </p:sp>
      <p:sp>
        <p:nvSpPr>
          <p:cNvPr id="83" name="Rectangle 107"/>
          <p:cNvSpPr>
            <a:spLocks noChangeArrowheads="1"/>
          </p:cNvSpPr>
          <p:nvPr/>
        </p:nvSpPr>
        <p:spPr bwMode="gray">
          <a:xfrm>
            <a:off x="3379443" y="4101911"/>
            <a:ext cx="1227208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상품</a:t>
            </a:r>
            <a:r>
              <a:rPr lang="en-US" altLang="ko-KR" sz="1000" dirty="0"/>
              <a:t>1</a:t>
            </a:r>
            <a:r>
              <a:rPr lang="ko-KR" altLang="en-US" sz="1000" dirty="0"/>
              <a:t>차 승인</a:t>
            </a:r>
            <a:endParaRPr lang="en-US" altLang="ko-KR" sz="1000" dirty="0"/>
          </a:p>
        </p:txBody>
      </p:sp>
      <p:sp>
        <p:nvSpPr>
          <p:cNvPr id="84" name="Rectangle 107"/>
          <p:cNvSpPr>
            <a:spLocks noChangeArrowheads="1"/>
          </p:cNvSpPr>
          <p:nvPr/>
        </p:nvSpPr>
        <p:spPr bwMode="gray">
          <a:xfrm>
            <a:off x="3090040" y="4627115"/>
            <a:ext cx="179675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경영관리 본사관리자 로그인</a:t>
            </a:r>
            <a:endParaRPr lang="en-US" altLang="ko-KR" sz="1000" dirty="0"/>
          </a:p>
        </p:txBody>
      </p:sp>
      <p:sp>
        <p:nvSpPr>
          <p:cNvPr id="85" name="Rectangle 107"/>
          <p:cNvSpPr>
            <a:spLocks noChangeArrowheads="1"/>
          </p:cNvSpPr>
          <p:nvPr/>
        </p:nvSpPr>
        <p:spPr bwMode="gray">
          <a:xfrm>
            <a:off x="3379443" y="5170993"/>
            <a:ext cx="1227208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상품</a:t>
            </a:r>
            <a:r>
              <a:rPr lang="en-US" altLang="ko-KR" sz="1000" dirty="0"/>
              <a:t>2</a:t>
            </a:r>
            <a:r>
              <a:rPr lang="ko-KR" altLang="en-US" sz="1000" dirty="0"/>
              <a:t>차 승인</a:t>
            </a:r>
            <a:endParaRPr lang="en-US" altLang="ko-KR" sz="1000" dirty="0"/>
          </a:p>
        </p:txBody>
      </p:sp>
      <p:sp>
        <p:nvSpPr>
          <p:cNvPr id="86" name="Rectangle 107"/>
          <p:cNvSpPr>
            <a:spLocks noChangeArrowheads="1"/>
          </p:cNvSpPr>
          <p:nvPr/>
        </p:nvSpPr>
        <p:spPr bwMode="gray">
          <a:xfrm>
            <a:off x="3313453" y="5740509"/>
            <a:ext cx="1349929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/>
              <a:t>상품진열 공급가 확인</a:t>
            </a:r>
            <a:endParaRPr lang="en-US" altLang="ko-KR" sz="1000" dirty="0"/>
          </a:p>
        </p:txBody>
      </p:sp>
      <p:cxnSp>
        <p:nvCxnSpPr>
          <p:cNvPr id="87" name="꺾인 연결선 86"/>
          <p:cNvCxnSpPr>
            <a:stCxn id="78" idx="1"/>
            <a:endCxn id="82" idx="3"/>
          </p:cNvCxnSpPr>
          <p:nvPr/>
        </p:nvCxnSpPr>
        <p:spPr>
          <a:xfrm rot="10800000">
            <a:off x="4891425" y="3706268"/>
            <a:ext cx="4946032" cy="20696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2" idx="2"/>
            <a:endCxn id="83" idx="0"/>
          </p:cNvCxnSpPr>
          <p:nvPr/>
        </p:nvCxnSpPr>
        <p:spPr>
          <a:xfrm flipH="1">
            <a:off x="3993047" y="3861048"/>
            <a:ext cx="1" cy="24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83" idx="2"/>
            <a:endCxn id="84" idx="0"/>
          </p:cNvCxnSpPr>
          <p:nvPr/>
        </p:nvCxnSpPr>
        <p:spPr>
          <a:xfrm flipH="1">
            <a:off x="3988418" y="4411474"/>
            <a:ext cx="4629" cy="215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4" idx="2"/>
            <a:endCxn id="85" idx="0"/>
          </p:cNvCxnSpPr>
          <p:nvPr/>
        </p:nvCxnSpPr>
        <p:spPr>
          <a:xfrm>
            <a:off x="3988418" y="4936678"/>
            <a:ext cx="4629" cy="234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85" idx="2"/>
            <a:endCxn id="86" idx="0"/>
          </p:cNvCxnSpPr>
          <p:nvPr/>
        </p:nvCxnSpPr>
        <p:spPr>
          <a:xfrm flipH="1">
            <a:off x="3988418" y="5480556"/>
            <a:ext cx="4629" cy="259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10704512" y="93620"/>
            <a:ext cx="1121097" cy="2951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오지훈</a:t>
            </a:r>
          </a:p>
        </p:txBody>
      </p:sp>
    </p:spTree>
    <p:extLst>
      <p:ext uri="{BB962C8B-B14F-4D97-AF65-F5344CB8AC3E}">
        <p14:creationId xmlns:p14="http://schemas.microsoft.com/office/powerpoint/2010/main" val="83205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8696</TotalTime>
  <Words>273</Words>
  <Application>Microsoft Office PowerPoint</Application>
  <PresentationFormat>와이드스크린</PresentationFormat>
  <Paragraphs>124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HY울릉도M</vt:lpstr>
      <vt:lpstr>굴림</vt:lpstr>
      <vt:lpstr>맑은 고딕</vt:lpstr>
      <vt:lpstr>Arial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jameskang</cp:lastModifiedBy>
  <cp:revision>437</cp:revision>
  <dcterms:created xsi:type="dcterms:W3CDTF">2006-10-05T04:04:58Z</dcterms:created>
  <dcterms:modified xsi:type="dcterms:W3CDTF">2020-03-23T06:04:45Z</dcterms:modified>
</cp:coreProperties>
</file>