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9" r:id="rId2"/>
    <p:sldId id="320" r:id="rId3"/>
    <p:sldId id="321" r:id="rId4"/>
    <p:sldId id="324" r:id="rId5"/>
    <p:sldId id="325" r:id="rId6"/>
    <p:sldId id="329" r:id="rId7"/>
    <p:sldId id="328" r:id="rId8"/>
  </p:sldIdLst>
  <p:sldSz cx="12192000" cy="6858000"/>
  <p:notesSz cx="9904413" cy="6667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5"/>
    <a:srgbClr val="E20000"/>
    <a:srgbClr val="FF7C80"/>
    <a:srgbClr val="FF3B3B"/>
    <a:srgbClr val="000066"/>
    <a:srgbClr val="3A1953"/>
    <a:srgbClr val="CC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2" autoAdjust="0"/>
    <p:restoredTop sz="95995" autoAdjust="0"/>
  </p:normalViewPr>
  <p:slideViewPr>
    <p:cSldViewPr snapToGrid="0">
      <p:cViewPr varScale="1">
        <p:scale>
          <a:sx n="91" d="100"/>
          <a:sy n="91" d="100"/>
        </p:scale>
        <p:origin x="-114" y="-19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4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1912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10209" y="0"/>
            <a:ext cx="4291912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4CFA5-33A6-476B-A5CC-106A48FE03E5}" type="datetimeFigureOut">
              <a:rPr lang="ko-KR" altLang="en-US" smtClean="0"/>
              <a:pPr/>
              <a:t>2017-09-23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32968"/>
            <a:ext cx="4291912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10209" y="6332968"/>
            <a:ext cx="4291912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DC5E-5B66-4D6B-8FD0-DE675C20EF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735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1912" cy="3345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0209" y="0"/>
            <a:ext cx="4291912" cy="3345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DE326-76DD-4278-A49C-7C86F5ABEAD9}" type="datetimeFigureOut">
              <a:rPr lang="ko-KR" altLang="en-US" smtClean="0"/>
              <a:pPr/>
              <a:t>2017-09-23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51163" y="833438"/>
            <a:ext cx="4002087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442" y="3208734"/>
            <a:ext cx="7923530" cy="26253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32968"/>
            <a:ext cx="4291912" cy="3345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0209" y="6332968"/>
            <a:ext cx="4291912" cy="3345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1019F-06F8-4529-9D7D-8E2CF2B32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03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6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0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3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1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5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2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4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64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7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76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9FAC-1EAD-4280-9686-9CB445A9E28C}" type="datetimeFigureOut">
              <a:rPr lang="ko-KR" altLang="en-US" smtClean="0"/>
              <a:pPr/>
              <a:t>2017-09-23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56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9430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모바일로그인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2585492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909349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791" y="3602310"/>
            <a:ext cx="2000250" cy="12052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62688" y="2761940"/>
            <a:ext cx="236862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C00000"/>
                </a:solidFill>
              </a:rPr>
              <a:t>HOMS</a:t>
            </a:r>
            <a:r>
              <a:rPr lang="en-US" altLang="ko-KR" sz="24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/>
            </a:r>
            <a:br>
              <a:rPr lang="en-US" altLang="ko-KR" sz="1600" dirty="0" smtClean="0">
                <a:solidFill>
                  <a:srgbClr val="C00000"/>
                </a:solidFill>
              </a:rPr>
            </a:br>
            <a:r>
              <a:rPr lang="en-US" altLang="ko-KR" sz="1600" dirty="0" smtClean="0">
                <a:solidFill>
                  <a:srgbClr val="C00000"/>
                </a:solidFill>
              </a:rPr>
              <a:t>        </a:t>
            </a:r>
            <a:r>
              <a:rPr lang="ko-KR" altLang="en-US" b="1" dirty="0" smtClean="0"/>
              <a:t>자재관리시스템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0150" y="4411529"/>
            <a:ext cx="638175" cy="2095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700150" y="4411529"/>
            <a:ext cx="638175" cy="20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/>
              <a:t>ID </a:t>
            </a:r>
            <a:r>
              <a:rPr lang="ko-KR" altLang="en-US" sz="800" b="1" dirty="0" smtClean="0"/>
              <a:t>저장</a:t>
            </a:r>
            <a:endParaRPr lang="ko-KR" altLang="en-US" sz="800" b="1" dirty="0"/>
          </a:p>
        </p:txBody>
      </p:sp>
      <p:sp>
        <p:nvSpPr>
          <p:cNvPr id="11" name="타원 10"/>
          <p:cNvSpPr/>
          <p:nvPr/>
        </p:nvSpPr>
        <p:spPr>
          <a:xfrm>
            <a:off x="4495428" y="3771707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2" name="타원 11"/>
          <p:cNvSpPr/>
          <p:nvPr/>
        </p:nvSpPr>
        <p:spPr>
          <a:xfrm>
            <a:off x="3351471" y="4406873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53204" y="2054432"/>
            <a:ext cx="1579245" cy="42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765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047506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모바일 메뉴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2710357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3034214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34214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4625" y="1692019"/>
            <a:ext cx="571500" cy="23379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368954" y="3109208"/>
            <a:ext cx="1948815" cy="400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입고 처리</a:t>
            </a:r>
            <a:endParaRPr lang="ko-KR" altLang="en-US" sz="12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368954" y="3780196"/>
            <a:ext cx="1948815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출고 처리</a:t>
            </a:r>
            <a:endParaRPr lang="ko-KR" altLang="en-US" sz="12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37935" y="1733119"/>
            <a:ext cx="559878" cy="164409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3351374" y="2419927"/>
            <a:ext cx="1948815" cy="4000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        바코드 상품 조회</a:t>
            </a:r>
            <a:endParaRPr lang="ko-KR" altLang="en-US" sz="1200" b="1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39874" y="2518046"/>
            <a:ext cx="271840" cy="19538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3369059" y="4355858"/>
            <a:ext cx="1948815" cy="40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조직간 </a:t>
            </a:r>
            <a:r>
              <a:rPr lang="ko-KR" altLang="en-US" sz="1200" b="1" dirty="0" smtClean="0"/>
              <a:t>이동 </a:t>
            </a:r>
            <a:r>
              <a:rPr lang="ko-KR" altLang="en-US" sz="1200" b="1" dirty="0" smtClean="0"/>
              <a:t>출고</a:t>
            </a:r>
            <a:endParaRPr lang="ko-KR" altLang="en-US" sz="12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369059" y="4884788"/>
            <a:ext cx="1948815" cy="40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조직간 </a:t>
            </a:r>
            <a:r>
              <a:rPr lang="ko-KR" altLang="en-US" sz="1200" b="1" dirty="0" smtClean="0"/>
              <a:t>이동 </a:t>
            </a:r>
            <a:r>
              <a:rPr lang="ko-KR" altLang="en-US" sz="1200" b="1" dirty="0" smtClean="0"/>
              <a:t>입고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765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09147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바코드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상품조회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397465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721322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1322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1733" y="1692019"/>
            <a:ext cx="571500" cy="2337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2188" y="1704839"/>
            <a:ext cx="677453" cy="198935"/>
          </a:xfrm>
          <a:prstGeom prst="rect">
            <a:avLst/>
          </a:prstGeom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5108258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5432115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32115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52526" y="1692019"/>
            <a:ext cx="571500" cy="23379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2981" y="1704839"/>
            <a:ext cx="677453" cy="19893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35101" y="2020241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상품 재고 정보</a:t>
            </a:r>
            <a:endParaRPr lang="ko-KR" altLang="en-US" sz="1000" b="1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592707"/>
              </p:ext>
            </p:extLst>
          </p:nvPr>
        </p:nvGraphicFramePr>
        <p:xfrm>
          <a:off x="5579396" y="2266462"/>
          <a:ext cx="224206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206">
                  <a:extLst>
                    <a:ext uri="{9D8B030D-6E8A-4147-A177-3AD203B41FA5}">
                      <a16:colId xmlns="" xmlns:a16="http://schemas.microsoft.com/office/drawing/2014/main" val="3452150547"/>
                    </a:ext>
                  </a:extLst>
                </a:gridCol>
                <a:gridCol w="1385859">
                  <a:extLst>
                    <a:ext uri="{9D8B030D-6E8A-4147-A177-3AD203B41FA5}">
                      <a16:colId xmlns="" xmlns:a16="http://schemas.microsoft.com/office/drawing/2014/main" val="3900065903"/>
                    </a:ext>
                  </a:extLst>
                </a:gridCol>
              </a:tblGrid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바코드 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20170103002</a:t>
                      </a:r>
                      <a:endParaRPr lang="ko-KR" altLang="en-US" sz="8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8765757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endParaRPr lang="ko-KR" altLang="en-US" sz="8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1000026901</a:t>
                      </a: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03525399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73002378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상품 규격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높이 </a:t>
                      </a: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110pt,</a:t>
                      </a:r>
                      <a:r>
                        <a:rPr lang="en-US" altLang="ko-KR" sz="800" b="0" u="non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너비 </a:t>
                      </a:r>
                      <a:r>
                        <a:rPr lang="en-US" altLang="ko-KR" sz="800" b="0" u="non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3pt</a:t>
                      </a: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6041470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12929474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입고 일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2017-01-05 / 100 </a:t>
                      </a:r>
                      <a:r>
                        <a:rPr lang="ko-KR" altLang="en-US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69215399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432115" y="3633629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상태 별 수량</a:t>
            </a:r>
            <a:endParaRPr lang="ko-KR" altLang="en-US" sz="1000" b="1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37038" y="1385435"/>
            <a:ext cx="1231542" cy="2473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오른쪽으로 구부러진 화살표 20"/>
          <p:cNvSpPr/>
          <p:nvPr/>
        </p:nvSpPr>
        <p:spPr>
          <a:xfrm rot="16200000" flipH="1">
            <a:off x="3098765" y="1253684"/>
            <a:ext cx="620321" cy="1842060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459380" y="5233140"/>
            <a:ext cx="476123" cy="1836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</a:t>
            </a:r>
            <a:r>
              <a:rPr lang="ko-KR" altLang="en-US" sz="800" dirty="0"/>
              <a:t>기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27404" y="3814380"/>
            <a:ext cx="1948815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출고 처리</a:t>
            </a:r>
            <a:endParaRPr lang="ko-KR" altLang="en-US" sz="1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01277" y="2419927"/>
            <a:ext cx="1948815" cy="4000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        바코드 상품 조회</a:t>
            </a:r>
            <a:endParaRPr lang="ko-KR" altLang="en-US" sz="12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18857" y="3109208"/>
            <a:ext cx="1948815" cy="400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입고 처리</a:t>
            </a:r>
            <a:endParaRPr lang="ko-KR" altLang="en-US" sz="1200" b="1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9777" y="2518046"/>
            <a:ext cx="271840" cy="195385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2487895" y="2308635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077123"/>
              </p:ext>
            </p:extLst>
          </p:nvPr>
        </p:nvGraphicFramePr>
        <p:xfrm>
          <a:off x="5576408" y="3864581"/>
          <a:ext cx="224206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206">
                  <a:extLst>
                    <a:ext uri="{9D8B030D-6E8A-4147-A177-3AD203B41FA5}">
                      <a16:colId xmlns="" xmlns:a16="http://schemas.microsoft.com/office/drawing/2014/main" val="3452150547"/>
                    </a:ext>
                  </a:extLst>
                </a:gridCol>
                <a:gridCol w="1385859">
                  <a:extLst>
                    <a:ext uri="{9D8B030D-6E8A-4147-A177-3AD203B41FA5}">
                      <a16:colId xmlns="" xmlns:a16="http://schemas.microsoft.com/office/drawing/2014/main" val="3900065903"/>
                    </a:ext>
                  </a:extLst>
                </a:gridCol>
              </a:tblGrid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(B)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1,230</a:t>
                      </a:r>
                      <a:endParaRPr lang="ko-KR" altLang="en-US" sz="8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8765757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안전재고</a:t>
                      </a:r>
                      <a:r>
                        <a:rPr lang="en-US" altLang="ko-KR" sz="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lang="ko-KR" altLang="en-US" sz="8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03525399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발주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배송중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 / 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73002378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반품대기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6041470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과부족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(B-A)</a:t>
                      </a:r>
                      <a:endParaRPr lang="ko-KR" altLang="en-US" sz="8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1,130</a:t>
                      </a: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12929474"/>
                  </a:ext>
                </a:extLst>
              </a:tr>
            </a:tbl>
          </a:graphicData>
        </a:graphic>
      </p:graphicFrame>
      <p:sp>
        <p:nvSpPr>
          <p:cNvPr id="28" name="모서리가 둥근 직사각형 27"/>
          <p:cNvSpPr/>
          <p:nvPr/>
        </p:nvSpPr>
        <p:spPr>
          <a:xfrm>
            <a:off x="979329" y="4348315"/>
            <a:ext cx="1948815" cy="40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조직간 </a:t>
            </a:r>
            <a:r>
              <a:rPr lang="ko-KR" altLang="en-US" sz="1200" b="1" dirty="0" smtClean="0"/>
              <a:t>이동 </a:t>
            </a:r>
            <a:r>
              <a:rPr lang="ko-KR" altLang="en-US" sz="1200" b="1" dirty="0" smtClean="0"/>
              <a:t>출고</a:t>
            </a:r>
            <a:endParaRPr lang="ko-KR" altLang="en-US" sz="12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979329" y="4877245"/>
            <a:ext cx="1948815" cy="40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조직간 </a:t>
            </a:r>
            <a:r>
              <a:rPr lang="ko-KR" altLang="en-US" sz="1200" b="1" dirty="0" smtClean="0"/>
              <a:t>이동 입고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765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518240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입고처리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4784876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5108733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08733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29144" y="1692019"/>
            <a:ext cx="571500" cy="2337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9599" y="1704839"/>
            <a:ext cx="677453" cy="198935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236740"/>
              </p:ext>
            </p:extLst>
          </p:nvPr>
        </p:nvGraphicFramePr>
        <p:xfrm>
          <a:off x="5129144" y="2437023"/>
          <a:ext cx="2557908" cy="1878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52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21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812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50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주문번호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배송일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7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BIT1611010001-1</a:t>
                      </a:r>
                      <a:br>
                        <a:rPr lang="en-US" altLang="ko-KR" sz="7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2017-01-13</a:t>
                      </a:r>
                      <a:endParaRPr lang="ko-KR" altLang="en-US" sz="700" b="0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123123123/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1235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BIT1611010001-2</a:t>
                      </a:r>
                      <a:br>
                        <a:rPr lang="en-US" altLang="ko-KR" sz="7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2017-01-13</a:t>
                      </a:r>
                      <a:endParaRPr lang="ko-KR" altLang="en-US" sz="700" b="0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22123123232/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BIT1611010001-3</a:t>
                      </a:r>
                      <a:br>
                        <a:rPr lang="en-US" altLang="ko-KR" sz="7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2017-01-13</a:t>
                      </a:r>
                      <a:endParaRPr lang="ko-KR" altLang="en-US" sz="700" b="0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232123123/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1237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7242851" y="3136246"/>
            <a:ext cx="384143" cy="18662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smtClean="0"/>
              <a:t>입고</a:t>
            </a:r>
            <a:endParaRPr lang="ko-KR" altLang="en-US" sz="700" b="1" dirty="0"/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397465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721322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21322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1733" y="1692019"/>
            <a:ext cx="571500" cy="23379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2188" y="1704839"/>
            <a:ext cx="677453" cy="198935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1027404" y="3814380"/>
            <a:ext cx="1948815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출고 처리</a:t>
            </a:r>
            <a:endParaRPr lang="ko-KR" altLang="en-US" sz="1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01277" y="2419927"/>
            <a:ext cx="1948815" cy="4000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        바코드 상품 조회</a:t>
            </a:r>
            <a:endParaRPr lang="ko-KR" altLang="en-US" sz="12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18857" y="3109208"/>
            <a:ext cx="1948815" cy="400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입고 처리</a:t>
            </a:r>
            <a:endParaRPr lang="ko-KR" altLang="en-US" sz="1200" b="1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9777" y="2518046"/>
            <a:ext cx="271840" cy="195385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7242850" y="3632415"/>
            <a:ext cx="384143" cy="18662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mtClean="0"/>
              <a:t>입고</a:t>
            </a:r>
            <a:endParaRPr lang="ko-KR" altLang="en-US" sz="7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242849" y="4063398"/>
            <a:ext cx="384143" cy="18662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mtClean="0"/>
              <a:t>입고</a:t>
            </a:r>
            <a:endParaRPr lang="ko-KR" altLang="en-US" sz="700" b="1" dirty="0"/>
          </a:p>
        </p:txBody>
      </p:sp>
      <p:sp>
        <p:nvSpPr>
          <p:cNvPr id="29" name="오른쪽으로 구부러진 화살표 28"/>
          <p:cNvSpPr/>
          <p:nvPr/>
        </p:nvSpPr>
        <p:spPr>
          <a:xfrm rot="15061605" flipH="1">
            <a:off x="3437046" y="1419177"/>
            <a:ext cx="620321" cy="2315715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8733" y="2173706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ㅇ</a:t>
            </a:r>
            <a:r>
              <a:rPr lang="ko-KR" altLang="en-US" sz="1000" b="1" dirty="0" smtClean="0"/>
              <a:t> </a:t>
            </a:r>
            <a:r>
              <a:rPr lang="ko-KR" altLang="en-US" sz="1000" b="1" dirty="0" err="1" smtClean="0"/>
              <a:t>입고처리</a:t>
            </a:r>
            <a:endParaRPr lang="ko-KR" altLang="en-US" sz="1000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979329" y="4348315"/>
            <a:ext cx="1948815" cy="40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조직간 </a:t>
            </a:r>
            <a:r>
              <a:rPr lang="ko-KR" altLang="en-US" sz="1200" b="1" dirty="0" smtClean="0"/>
              <a:t>이동 </a:t>
            </a:r>
            <a:r>
              <a:rPr lang="ko-KR" altLang="en-US" sz="1200" b="1" dirty="0" smtClean="0"/>
              <a:t>출고</a:t>
            </a:r>
            <a:endParaRPr lang="ko-KR" altLang="en-US" sz="1200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979329" y="4877245"/>
            <a:ext cx="1948815" cy="40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조직간 </a:t>
            </a:r>
            <a:r>
              <a:rPr lang="ko-KR" altLang="en-US" sz="1200" b="1" dirty="0" smtClean="0"/>
              <a:t>이동 </a:t>
            </a:r>
            <a:r>
              <a:rPr lang="ko-KR" altLang="en-US" sz="1200" b="1" dirty="0" smtClean="0"/>
              <a:t>입고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7638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953433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출고처리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397465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721322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1322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1733" y="1692019"/>
            <a:ext cx="571500" cy="2337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2188" y="1704839"/>
            <a:ext cx="677453" cy="19893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027404" y="3814380"/>
            <a:ext cx="1948815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출고 처리</a:t>
            </a:r>
            <a:endParaRPr lang="ko-KR" altLang="en-US" sz="12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01277" y="2419927"/>
            <a:ext cx="1948815" cy="4000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        바코드 상품 조회</a:t>
            </a:r>
            <a:endParaRPr lang="ko-KR" altLang="en-US" sz="12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18857" y="3109208"/>
            <a:ext cx="1948815" cy="400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입고 처리</a:t>
            </a:r>
            <a:endParaRPr lang="ko-KR" altLang="en-US" sz="12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9777" y="2518046"/>
            <a:ext cx="271840" cy="195385"/>
          </a:xfrm>
          <a:prstGeom prst="rect">
            <a:avLst/>
          </a:prstGeom>
        </p:spPr>
      </p:pic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3837425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4161282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61282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81693" y="1692019"/>
            <a:ext cx="571500" cy="23379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62148" y="1704839"/>
            <a:ext cx="677453" cy="198935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318237"/>
              </p:ext>
            </p:extLst>
          </p:nvPr>
        </p:nvGraphicFramePr>
        <p:xfrm>
          <a:off x="4181693" y="3263288"/>
          <a:ext cx="2497848" cy="1878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41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20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50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7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123123123/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1235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22123123232/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232123123/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1237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6218281" y="3962511"/>
            <a:ext cx="384143" cy="18662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/>
              <a:t>출</a:t>
            </a:r>
            <a:r>
              <a:rPr lang="ko-KR" altLang="en-US" sz="700" b="1" dirty="0" smtClean="0"/>
              <a:t>고</a:t>
            </a:r>
            <a:endParaRPr lang="ko-KR" altLang="en-US" sz="7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218280" y="4458680"/>
            <a:ext cx="384143" cy="18662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/>
              <a:t>출</a:t>
            </a:r>
            <a:r>
              <a:rPr lang="ko-KR" altLang="en-US" sz="700" b="1" dirty="0" smtClean="0"/>
              <a:t>고</a:t>
            </a:r>
            <a:endParaRPr lang="ko-KR" altLang="en-US" sz="7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218279" y="4889663"/>
            <a:ext cx="384143" cy="18662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/>
              <a:t>출</a:t>
            </a:r>
            <a:r>
              <a:rPr lang="ko-KR" altLang="en-US" sz="700" b="1" dirty="0" smtClean="0"/>
              <a:t>고</a:t>
            </a:r>
            <a:endParaRPr lang="ko-KR" altLang="en-US" sz="7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61282" y="2030485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ㅇ</a:t>
            </a:r>
            <a:r>
              <a:rPr lang="ko-KR" altLang="en-US" sz="1000" b="1" dirty="0" smtClean="0"/>
              <a:t> </a:t>
            </a:r>
            <a:r>
              <a:rPr lang="ko-KR" altLang="en-US" sz="1000" b="1" dirty="0" err="1" smtClean="0"/>
              <a:t>출고처리</a:t>
            </a:r>
            <a:endParaRPr lang="ko-KR" altLang="en-US" sz="10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507121"/>
              </p:ext>
            </p:extLst>
          </p:nvPr>
        </p:nvGraphicFramePr>
        <p:xfrm>
          <a:off x="4279519" y="2283866"/>
          <a:ext cx="2404997" cy="532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427">
                  <a:extLst>
                    <a:ext uri="{9D8B030D-6E8A-4147-A177-3AD203B41FA5}">
                      <a16:colId xmlns="" xmlns:a16="http://schemas.microsoft.com/office/drawing/2014/main" val="4259261201"/>
                    </a:ext>
                  </a:extLst>
                </a:gridCol>
                <a:gridCol w="1486570">
                  <a:extLst>
                    <a:ext uri="{9D8B030D-6E8A-4147-A177-3AD203B41FA5}">
                      <a16:colId xmlns="" xmlns:a16="http://schemas.microsoft.com/office/drawing/2014/main" val="2821822148"/>
                    </a:ext>
                  </a:extLst>
                </a:gridCol>
              </a:tblGrid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7605080"/>
                  </a:ext>
                </a:extLst>
              </a:tr>
              <a:tr h="3195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endParaRPr lang="ko-KR" altLang="en-US" sz="8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3866965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264311" y="2570328"/>
            <a:ext cx="585544" cy="150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59813" y="2326962"/>
            <a:ext cx="1141061" cy="150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25142" y="2973166"/>
            <a:ext cx="554399" cy="252000"/>
          </a:xfrm>
          <a:prstGeom prst="rect">
            <a:avLst/>
          </a:prstGeom>
        </p:spPr>
      </p:pic>
      <p:pic>
        <p:nvPicPr>
          <p:cNvPr id="44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7404299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직사각형 44"/>
          <p:cNvSpPr/>
          <p:nvPr/>
        </p:nvSpPr>
        <p:spPr>
          <a:xfrm>
            <a:off x="7728156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728156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8567" y="1692019"/>
            <a:ext cx="571500" cy="23379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29022" y="1704839"/>
            <a:ext cx="677453" cy="19893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728156" y="2030485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ㅇ</a:t>
            </a:r>
            <a:r>
              <a:rPr lang="ko-KR" altLang="en-US" sz="1000" b="1" dirty="0" smtClean="0"/>
              <a:t> </a:t>
            </a:r>
            <a:r>
              <a:rPr lang="ko-KR" altLang="en-US" sz="1000" b="1" dirty="0" err="1" smtClean="0"/>
              <a:t>출고처리</a:t>
            </a:r>
            <a:endParaRPr lang="ko-KR" altLang="en-US" sz="1000" b="1" dirty="0"/>
          </a:p>
        </p:txBody>
      </p:sp>
      <p:sp>
        <p:nvSpPr>
          <p:cNvPr id="61" name="직사각형 60"/>
          <p:cNvSpPr/>
          <p:nvPr/>
        </p:nvSpPr>
        <p:spPr>
          <a:xfrm>
            <a:off x="7753494" y="2835066"/>
            <a:ext cx="383440" cy="1257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692483" y="4565246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출고</a:t>
            </a:r>
            <a:endParaRPr lang="ko-KR" altLang="en-US" sz="8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9104859" y="4565243"/>
            <a:ext cx="360000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49560"/>
              </p:ext>
            </p:extLst>
          </p:nvPr>
        </p:nvGraphicFramePr>
        <p:xfrm>
          <a:off x="7792841" y="2306716"/>
          <a:ext cx="2387635" cy="2098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5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50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2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3123123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2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테스트 상품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16992752"/>
                  </a:ext>
                </a:extLst>
              </a:tr>
              <a:tr h="318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상품규격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높이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123,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너비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3px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55990726"/>
                  </a:ext>
                </a:extLst>
              </a:tr>
              <a:tr h="318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테스트공급사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5148191"/>
                  </a:ext>
                </a:extLst>
              </a:tr>
              <a:tr h="268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10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18884290"/>
                  </a:ext>
                </a:extLst>
              </a:tr>
              <a:tr h="302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출고수량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4864244"/>
                  </a:ext>
                </a:extLst>
              </a:tr>
              <a:tr h="305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출고인수자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01688501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8578974" y="4163056"/>
            <a:ext cx="885885" cy="1905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8588010" y="3858479"/>
            <a:ext cx="644098" cy="1820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97389"/>
              </p:ext>
            </p:extLst>
          </p:nvPr>
        </p:nvGraphicFramePr>
        <p:xfrm>
          <a:off x="2204292" y="-608084"/>
          <a:ext cx="4736976" cy="538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206">
                  <a:extLst>
                    <a:ext uri="{9D8B030D-6E8A-4147-A177-3AD203B41FA5}">
                      <a16:colId xmlns="" xmlns:a16="http://schemas.microsoft.com/office/drawing/2014/main" val="3885967542"/>
                    </a:ext>
                  </a:extLst>
                </a:gridCol>
                <a:gridCol w="1183145">
                  <a:extLst>
                    <a:ext uri="{9D8B030D-6E8A-4147-A177-3AD203B41FA5}">
                      <a16:colId xmlns="" xmlns:a16="http://schemas.microsoft.com/office/drawing/2014/main" val="2444298904"/>
                    </a:ext>
                  </a:extLst>
                </a:gridCol>
                <a:gridCol w="1316052">
                  <a:extLst>
                    <a:ext uri="{9D8B030D-6E8A-4147-A177-3AD203B41FA5}">
                      <a16:colId xmlns="" xmlns:a16="http://schemas.microsoft.com/office/drawing/2014/main" val="4127491344"/>
                    </a:ext>
                  </a:extLst>
                </a:gridCol>
                <a:gridCol w="1381573">
                  <a:extLst>
                    <a:ext uri="{9D8B030D-6E8A-4147-A177-3AD203B41FA5}">
                      <a16:colId xmlns="" xmlns:a16="http://schemas.microsoft.com/office/drawing/2014/main" val="361451810"/>
                    </a:ext>
                  </a:extLst>
                </a:gridCol>
              </a:tblGrid>
              <a:tr h="282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규격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6583346"/>
                  </a:ext>
                </a:extLst>
              </a:tr>
              <a:tr h="256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높이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110pt,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너비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3pt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2203267"/>
                  </a:ext>
                </a:extLst>
              </a:tr>
            </a:tbl>
          </a:graphicData>
        </a:graphic>
      </p:graphicFrame>
      <p:sp>
        <p:nvSpPr>
          <p:cNvPr id="71" name="오른쪽 화살표 70"/>
          <p:cNvSpPr/>
          <p:nvPr/>
        </p:nvSpPr>
        <p:spPr>
          <a:xfrm>
            <a:off x="2967672" y="3896535"/>
            <a:ext cx="1020434" cy="305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오른쪽 화살표 71"/>
          <p:cNvSpPr/>
          <p:nvPr/>
        </p:nvSpPr>
        <p:spPr>
          <a:xfrm>
            <a:off x="6578781" y="3929640"/>
            <a:ext cx="1020434" cy="305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4967596" y="5335738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  <p:sp>
        <p:nvSpPr>
          <p:cNvPr id="49" name="이등변 삼각형 48"/>
          <p:cNvSpPr/>
          <p:nvPr/>
        </p:nvSpPr>
        <p:spPr>
          <a:xfrm flipV="1">
            <a:off x="9358396" y="4207179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0913" y="2529811"/>
            <a:ext cx="366419" cy="263364"/>
          </a:xfrm>
          <a:prstGeom prst="rect">
            <a:avLst/>
          </a:prstGeom>
        </p:spPr>
      </p:pic>
      <p:sp>
        <p:nvSpPr>
          <p:cNvPr id="51" name="모서리가 둥근 직사각형 50"/>
          <p:cNvSpPr/>
          <p:nvPr/>
        </p:nvSpPr>
        <p:spPr>
          <a:xfrm>
            <a:off x="979329" y="4348315"/>
            <a:ext cx="1948815" cy="40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조직간 </a:t>
            </a:r>
            <a:r>
              <a:rPr lang="ko-KR" altLang="en-US" sz="1200" b="1" dirty="0" smtClean="0"/>
              <a:t>이동 </a:t>
            </a:r>
            <a:r>
              <a:rPr lang="ko-KR" altLang="en-US" sz="1200" b="1" dirty="0" smtClean="0"/>
              <a:t>출고</a:t>
            </a:r>
            <a:endParaRPr lang="ko-KR" altLang="en-US" sz="1200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979329" y="4877245"/>
            <a:ext cx="1948815" cy="40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조직간 </a:t>
            </a:r>
            <a:r>
              <a:rPr lang="ko-KR" altLang="en-US" sz="1200" b="1" dirty="0" smtClean="0"/>
              <a:t>이동 </a:t>
            </a:r>
            <a:r>
              <a:rPr lang="ko-KR" altLang="en-US" sz="1200" b="1" dirty="0" smtClean="0"/>
              <a:t>입고</a:t>
            </a:r>
            <a:endParaRPr lang="ko-KR" altLang="en-US" sz="1200" b="1" dirty="0"/>
          </a:p>
        </p:txBody>
      </p:sp>
      <p:sp>
        <p:nvSpPr>
          <p:cNvPr id="29" name="사각형 설명선 28"/>
          <p:cNvSpPr/>
          <p:nvPr/>
        </p:nvSpPr>
        <p:spPr>
          <a:xfrm>
            <a:off x="5998648" y="707010"/>
            <a:ext cx="2321420" cy="675919"/>
          </a:xfrm>
          <a:prstGeom prst="wedgeRectCallout">
            <a:avLst>
              <a:gd name="adj1" fmla="val -33293"/>
              <a:gd name="adj2" fmla="val 2189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바코드를 누르면 바코드</a:t>
            </a:r>
            <a:r>
              <a:rPr lang="en-US" altLang="ko-KR" sz="1100" dirty="0" smtClean="0">
                <a:solidFill>
                  <a:schemeClr val="bg1"/>
                </a:solidFill>
              </a:rPr>
              <a:t>APP</a:t>
            </a:r>
            <a:r>
              <a:rPr lang="ko-KR" altLang="en-US" sz="1100" dirty="0" smtClean="0">
                <a:solidFill>
                  <a:schemeClr val="bg1"/>
                </a:solidFill>
              </a:rPr>
              <a:t>활성화되고 바코드를 찍으면 선택한 바코드의 상품코드가 입력됨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597533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조직간 자재출고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397465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721322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1322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1733" y="1692019"/>
            <a:ext cx="571500" cy="2337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2188" y="1704839"/>
            <a:ext cx="677453" cy="19893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027404" y="3814380"/>
            <a:ext cx="1948815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출고 처리</a:t>
            </a:r>
            <a:endParaRPr lang="ko-KR" altLang="en-US" sz="12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01277" y="2419927"/>
            <a:ext cx="1948815" cy="4000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        바코드 상품 조회</a:t>
            </a:r>
            <a:endParaRPr lang="ko-KR" altLang="en-US" sz="12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18857" y="3109208"/>
            <a:ext cx="1948815" cy="400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입고 처리</a:t>
            </a:r>
            <a:endParaRPr lang="ko-KR" altLang="en-US" sz="12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9777" y="2518046"/>
            <a:ext cx="271840" cy="195385"/>
          </a:xfrm>
          <a:prstGeom prst="rect">
            <a:avLst/>
          </a:prstGeom>
        </p:spPr>
      </p:pic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3837425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4161282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61282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81693" y="1692019"/>
            <a:ext cx="571500" cy="23379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62148" y="1704839"/>
            <a:ext cx="677453" cy="198935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549382"/>
              </p:ext>
            </p:extLst>
          </p:nvPr>
        </p:nvGraphicFramePr>
        <p:xfrm>
          <a:off x="4181693" y="3263288"/>
          <a:ext cx="2497848" cy="1878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41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20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50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7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123123123/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1235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22123123232/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232123123/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1237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6037960" y="3962511"/>
            <a:ext cx="618665" cy="18662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smtClean="0"/>
              <a:t>이동</a:t>
            </a:r>
            <a:r>
              <a:rPr lang="ko-KR" altLang="en-US" sz="700" b="1" dirty="0" smtClean="0"/>
              <a:t>출고</a:t>
            </a:r>
            <a:endParaRPr lang="ko-KR" altLang="en-US" sz="7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61281" y="2030485"/>
            <a:ext cx="1669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</a:t>
            </a:r>
            <a:r>
              <a:rPr lang="ko-KR" altLang="en-US" sz="1000" b="1" dirty="0" smtClean="0"/>
              <a:t>조직간 이동출고</a:t>
            </a:r>
            <a:endParaRPr lang="ko-KR" altLang="en-US" sz="10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179548"/>
              </p:ext>
            </p:extLst>
          </p:nvPr>
        </p:nvGraphicFramePr>
        <p:xfrm>
          <a:off x="4279519" y="2283866"/>
          <a:ext cx="2404997" cy="532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427">
                  <a:extLst>
                    <a:ext uri="{9D8B030D-6E8A-4147-A177-3AD203B41FA5}">
                      <a16:colId xmlns="" xmlns:a16="http://schemas.microsoft.com/office/drawing/2014/main" val="4259261201"/>
                    </a:ext>
                  </a:extLst>
                </a:gridCol>
                <a:gridCol w="1486570">
                  <a:extLst>
                    <a:ext uri="{9D8B030D-6E8A-4147-A177-3AD203B41FA5}">
                      <a16:colId xmlns="" xmlns:a16="http://schemas.microsoft.com/office/drawing/2014/main" val="2821822148"/>
                    </a:ext>
                  </a:extLst>
                </a:gridCol>
              </a:tblGrid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7605080"/>
                  </a:ext>
                </a:extLst>
              </a:tr>
              <a:tr h="3195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endParaRPr lang="ko-KR" altLang="en-US" sz="8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3866965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5264311" y="2570328"/>
            <a:ext cx="585544" cy="150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59813" y="2326962"/>
            <a:ext cx="1141061" cy="150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25142" y="2973166"/>
            <a:ext cx="554399" cy="252000"/>
          </a:xfrm>
          <a:prstGeom prst="rect">
            <a:avLst/>
          </a:prstGeom>
        </p:spPr>
      </p:pic>
      <p:pic>
        <p:nvPicPr>
          <p:cNvPr id="44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7404299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직사각형 44"/>
          <p:cNvSpPr/>
          <p:nvPr/>
        </p:nvSpPr>
        <p:spPr>
          <a:xfrm>
            <a:off x="7728156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728156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8567" y="1692019"/>
            <a:ext cx="571500" cy="23379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29022" y="1704839"/>
            <a:ext cx="677453" cy="19893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728156" y="2030485"/>
            <a:ext cx="1503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</a:t>
            </a:r>
            <a:r>
              <a:rPr lang="ko-KR" altLang="en-US" sz="1000" b="1" dirty="0" smtClean="0"/>
              <a:t>조직간 이동출고</a:t>
            </a:r>
            <a:endParaRPr lang="ko-KR" altLang="en-US" sz="1000" b="1" dirty="0"/>
          </a:p>
        </p:txBody>
      </p:sp>
      <p:sp>
        <p:nvSpPr>
          <p:cNvPr id="61" name="직사각형 60"/>
          <p:cNvSpPr/>
          <p:nvPr/>
        </p:nvSpPr>
        <p:spPr>
          <a:xfrm>
            <a:off x="7753494" y="2856086"/>
            <a:ext cx="383440" cy="1257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556395" y="4586266"/>
            <a:ext cx="527076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이동출고</a:t>
            </a:r>
            <a:endParaRPr lang="ko-KR" altLang="en-US" sz="8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9104859" y="4586263"/>
            <a:ext cx="360000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499527"/>
              </p:ext>
            </p:extLst>
          </p:nvPr>
        </p:nvGraphicFramePr>
        <p:xfrm>
          <a:off x="7792841" y="2327736"/>
          <a:ext cx="2387635" cy="2098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5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50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2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3123123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2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테스트 상품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16992752"/>
                  </a:ext>
                </a:extLst>
              </a:tr>
              <a:tr h="318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상품규격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높이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123,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너비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3px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55990726"/>
                  </a:ext>
                </a:extLst>
              </a:tr>
              <a:tr h="318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테스트공급사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5148191"/>
                  </a:ext>
                </a:extLst>
              </a:tr>
              <a:tr h="268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10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18884290"/>
                  </a:ext>
                </a:extLst>
              </a:tr>
              <a:tr h="302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출고수량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84864244"/>
                  </a:ext>
                </a:extLst>
              </a:tr>
              <a:tr h="305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인수조직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01688501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8578974" y="4184076"/>
            <a:ext cx="885885" cy="1905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8588010" y="3879499"/>
            <a:ext cx="644098" cy="1820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031879"/>
              </p:ext>
            </p:extLst>
          </p:nvPr>
        </p:nvGraphicFramePr>
        <p:xfrm>
          <a:off x="2204292" y="-608084"/>
          <a:ext cx="4736976" cy="538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206">
                  <a:extLst>
                    <a:ext uri="{9D8B030D-6E8A-4147-A177-3AD203B41FA5}">
                      <a16:colId xmlns="" xmlns:a16="http://schemas.microsoft.com/office/drawing/2014/main" val="3885967542"/>
                    </a:ext>
                  </a:extLst>
                </a:gridCol>
                <a:gridCol w="1183145">
                  <a:extLst>
                    <a:ext uri="{9D8B030D-6E8A-4147-A177-3AD203B41FA5}">
                      <a16:colId xmlns="" xmlns:a16="http://schemas.microsoft.com/office/drawing/2014/main" val="2444298904"/>
                    </a:ext>
                  </a:extLst>
                </a:gridCol>
                <a:gridCol w="1316052">
                  <a:extLst>
                    <a:ext uri="{9D8B030D-6E8A-4147-A177-3AD203B41FA5}">
                      <a16:colId xmlns="" xmlns:a16="http://schemas.microsoft.com/office/drawing/2014/main" val="4127491344"/>
                    </a:ext>
                  </a:extLst>
                </a:gridCol>
                <a:gridCol w="1381573">
                  <a:extLst>
                    <a:ext uri="{9D8B030D-6E8A-4147-A177-3AD203B41FA5}">
                      <a16:colId xmlns="" xmlns:a16="http://schemas.microsoft.com/office/drawing/2014/main" val="361451810"/>
                    </a:ext>
                  </a:extLst>
                </a:gridCol>
              </a:tblGrid>
              <a:tr h="282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규격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6583346"/>
                  </a:ext>
                </a:extLst>
              </a:tr>
              <a:tr h="256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높이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110pt,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너비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3pt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2203267"/>
                  </a:ext>
                </a:extLst>
              </a:tr>
            </a:tbl>
          </a:graphicData>
        </a:graphic>
      </p:graphicFrame>
      <p:sp>
        <p:nvSpPr>
          <p:cNvPr id="71" name="오른쪽 화살표 70"/>
          <p:cNvSpPr/>
          <p:nvPr/>
        </p:nvSpPr>
        <p:spPr>
          <a:xfrm>
            <a:off x="2967672" y="4401015"/>
            <a:ext cx="1020434" cy="305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오른쪽 화살표 71"/>
          <p:cNvSpPr/>
          <p:nvPr/>
        </p:nvSpPr>
        <p:spPr>
          <a:xfrm>
            <a:off x="6656625" y="3929640"/>
            <a:ext cx="942590" cy="305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4967596" y="5335738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  <p:sp>
        <p:nvSpPr>
          <p:cNvPr id="49" name="이등변 삼각형 48"/>
          <p:cNvSpPr/>
          <p:nvPr/>
        </p:nvSpPr>
        <p:spPr>
          <a:xfrm flipV="1">
            <a:off x="9358396" y="4228199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0913" y="2529811"/>
            <a:ext cx="366419" cy="263364"/>
          </a:xfrm>
          <a:prstGeom prst="rect">
            <a:avLst/>
          </a:prstGeom>
        </p:spPr>
      </p:pic>
      <p:sp>
        <p:nvSpPr>
          <p:cNvPr id="51" name="모서리가 둥근 직사각형 50"/>
          <p:cNvSpPr/>
          <p:nvPr/>
        </p:nvSpPr>
        <p:spPr>
          <a:xfrm>
            <a:off x="979329" y="4348315"/>
            <a:ext cx="1948815" cy="40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조직간 </a:t>
            </a:r>
            <a:r>
              <a:rPr lang="ko-KR" altLang="en-US" sz="1200" b="1" dirty="0" smtClean="0"/>
              <a:t>이동 </a:t>
            </a:r>
            <a:r>
              <a:rPr lang="ko-KR" altLang="en-US" sz="1200" b="1" dirty="0" smtClean="0"/>
              <a:t>출고</a:t>
            </a:r>
            <a:endParaRPr lang="ko-KR" altLang="en-US" sz="1200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979329" y="4877245"/>
            <a:ext cx="1948815" cy="40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조직간 </a:t>
            </a:r>
            <a:r>
              <a:rPr lang="ko-KR" altLang="en-US" sz="1200" b="1" dirty="0" smtClean="0"/>
              <a:t>이동 </a:t>
            </a:r>
            <a:r>
              <a:rPr lang="ko-KR" altLang="en-US" sz="1200" b="1" dirty="0" smtClean="0"/>
              <a:t>입고</a:t>
            </a:r>
            <a:endParaRPr lang="ko-KR" altLang="en-US" sz="1200" b="1" dirty="0"/>
          </a:p>
        </p:txBody>
      </p:sp>
      <p:sp>
        <p:nvSpPr>
          <p:cNvPr id="54" name="사각형 설명선 53"/>
          <p:cNvSpPr/>
          <p:nvPr/>
        </p:nvSpPr>
        <p:spPr>
          <a:xfrm>
            <a:off x="5998648" y="707010"/>
            <a:ext cx="2321420" cy="675919"/>
          </a:xfrm>
          <a:prstGeom prst="wedgeRectCallout">
            <a:avLst>
              <a:gd name="adj1" fmla="val -33293"/>
              <a:gd name="adj2" fmla="val 2189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바코드를 누르면 바코드</a:t>
            </a:r>
            <a:r>
              <a:rPr lang="en-US" altLang="ko-KR" sz="1100" dirty="0" smtClean="0">
                <a:solidFill>
                  <a:schemeClr val="bg1"/>
                </a:solidFill>
              </a:rPr>
              <a:t>APP</a:t>
            </a:r>
            <a:r>
              <a:rPr lang="ko-KR" altLang="en-US" sz="1100" dirty="0" smtClean="0">
                <a:solidFill>
                  <a:schemeClr val="bg1"/>
                </a:solidFill>
              </a:rPr>
              <a:t>활성화되고 바코드를 찍으면 선택한 바코드의 상품코드가 입력됨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018480" y="4429619"/>
            <a:ext cx="618665" cy="18662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smtClean="0"/>
              <a:t>이동</a:t>
            </a:r>
            <a:r>
              <a:rPr lang="ko-KR" altLang="en-US" sz="700" b="1" dirty="0" smtClean="0"/>
              <a:t>출고</a:t>
            </a:r>
            <a:endParaRPr lang="ko-KR" altLang="en-US" sz="700" b="1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018480" y="4903358"/>
            <a:ext cx="618665" cy="18662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smtClean="0"/>
              <a:t>이동</a:t>
            </a:r>
            <a:r>
              <a:rPr lang="ko-KR" altLang="en-US" sz="700" b="1" dirty="0" smtClean="0"/>
              <a:t>출고</a:t>
            </a:r>
            <a:endParaRPr lang="ko-KR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40357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495279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조직간 자재입고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397465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721322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1322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1733" y="1692019"/>
            <a:ext cx="571500" cy="2337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2188" y="1704839"/>
            <a:ext cx="677453" cy="19893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979329" y="3814380"/>
            <a:ext cx="1948815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출고 처리</a:t>
            </a:r>
            <a:endParaRPr lang="ko-KR" altLang="en-US" sz="12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79329" y="2419927"/>
            <a:ext cx="1948815" cy="4000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        바코드 상품 조회</a:t>
            </a:r>
            <a:endParaRPr lang="ko-KR" altLang="en-US" sz="12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9329" y="3109208"/>
            <a:ext cx="1948815" cy="400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입고 처리</a:t>
            </a:r>
            <a:endParaRPr lang="ko-KR" altLang="en-US" sz="12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9329" y="2518046"/>
            <a:ext cx="271840" cy="19538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979329" y="4348315"/>
            <a:ext cx="1948815" cy="40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조직간 </a:t>
            </a:r>
            <a:r>
              <a:rPr lang="ko-KR" altLang="en-US" sz="1200" b="1" dirty="0" smtClean="0"/>
              <a:t>이동 </a:t>
            </a:r>
            <a:r>
              <a:rPr lang="ko-KR" altLang="en-US" sz="1200" b="1" dirty="0" smtClean="0"/>
              <a:t>출고</a:t>
            </a:r>
            <a:endParaRPr lang="ko-KR" altLang="en-US" sz="1200" b="1" dirty="0"/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3837425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4161282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61282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81693" y="1692019"/>
            <a:ext cx="571500" cy="23379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62148" y="1704839"/>
            <a:ext cx="677453" cy="198935"/>
          </a:xfrm>
          <a:prstGeom prst="rect">
            <a:avLst/>
          </a:prstGeom>
        </p:spPr>
      </p:pic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2204292" y="-608084"/>
          <a:ext cx="4736976" cy="538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206">
                  <a:extLst>
                    <a:ext uri="{9D8B030D-6E8A-4147-A177-3AD203B41FA5}">
                      <a16:colId xmlns="" xmlns:a16="http://schemas.microsoft.com/office/drawing/2014/main" val="3885967542"/>
                    </a:ext>
                  </a:extLst>
                </a:gridCol>
                <a:gridCol w="1183145">
                  <a:extLst>
                    <a:ext uri="{9D8B030D-6E8A-4147-A177-3AD203B41FA5}">
                      <a16:colId xmlns="" xmlns:a16="http://schemas.microsoft.com/office/drawing/2014/main" val="2444298904"/>
                    </a:ext>
                  </a:extLst>
                </a:gridCol>
                <a:gridCol w="1316052">
                  <a:extLst>
                    <a:ext uri="{9D8B030D-6E8A-4147-A177-3AD203B41FA5}">
                      <a16:colId xmlns="" xmlns:a16="http://schemas.microsoft.com/office/drawing/2014/main" val="4127491344"/>
                    </a:ext>
                  </a:extLst>
                </a:gridCol>
                <a:gridCol w="1381573">
                  <a:extLst>
                    <a:ext uri="{9D8B030D-6E8A-4147-A177-3AD203B41FA5}">
                      <a16:colId xmlns="" xmlns:a16="http://schemas.microsoft.com/office/drawing/2014/main" val="361451810"/>
                    </a:ext>
                  </a:extLst>
                </a:gridCol>
              </a:tblGrid>
              <a:tr h="282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규격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6583346"/>
                  </a:ext>
                </a:extLst>
              </a:tr>
              <a:tr h="256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높이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110pt,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너비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3pt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2203267"/>
                  </a:ext>
                </a:extLst>
              </a:tr>
            </a:tbl>
          </a:graphicData>
        </a:graphic>
      </p:graphicFrame>
      <p:sp>
        <p:nvSpPr>
          <p:cNvPr id="71" name="오른쪽 화살표 70"/>
          <p:cNvSpPr/>
          <p:nvPr/>
        </p:nvSpPr>
        <p:spPr>
          <a:xfrm>
            <a:off x="3064491" y="4945340"/>
            <a:ext cx="1020434" cy="305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979329" y="4877245"/>
            <a:ext cx="1948815" cy="40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조직간 </a:t>
            </a:r>
            <a:r>
              <a:rPr lang="ko-KR" altLang="en-US" sz="1200" b="1" dirty="0" smtClean="0"/>
              <a:t>이동 </a:t>
            </a:r>
            <a:r>
              <a:rPr lang="ko-KR" altLang="en-US" sz="1200" b="1" dirty="0" smtClean="0"/>
              <a:t>입고</a:t>
            </a:r>
            <a:endParaRPr lang="ko-KR" altLang="en-US" sz="1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162028" y="2173706"/>
            <a:ext cx="1681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</a:t>
            </a:r>
            <a:r>
              <a:rPr lang="ko-KR" altLang="en-US" sz="1000" b="1" dirty="0" smtClean="0"/>
              <a:t>조직간 이동입고</a:t>
            </a:r>
            <a:endParaRPr lang="ko-KR" altLang="en-US" sz="1000" b="1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2410"/>
              </p:ext>
            </p:extLst>
          </p:nvPr>
        </p:nvGraphicFramePr>
        <p:xfrm>
          <a:off x="4202713" y="2454018"/>
          <a:ext cx="2497848" cy="1878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416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320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50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입고수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7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123123123/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1235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22123123232/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232123123/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1237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모서리가 둥근 직사각형 26"/>
          <p:cNvSpPr/>
          <p:nvPr/>
        </p:nvSpPr>
        <p:spPr>
          <a:xfrm>
            <a:off x="6058980" y="3153241"/>
            <a:ext cx="618665" cy="18662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smtClean="0"/>
              <a:t>이동인수</a:t>
            </a:r>
            <a:endParaRPr lang="ko-KR" altLang="en-US" sz="7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039500" y="3620349"/>
            <a:ext cx="618665" cy="18662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smtClean="0"/>
              <a:t>이동인</a:t>
            </a:r>
            <a:r>
              <a:rPr lang="ko-KR" altLang="en-US" sz="700" b="1" dirty="0"/>
              <a:t>수</a:t>
            </a:r>
            <a:endParaRPr lang="ko-KR" altLang="en-US" sz="700" b="1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039500" y="4094088"/>
            <a:ext cx="618665" cy="18662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smtClean="0"/>
              <a:t>이동인</a:t>
            </a:r>
            <a:r>
              <a:rPr lang="ko-KR" altLang="en-US" sz="700" b="1" dirty="0"/>
              <a:t>수</a:t>
            </a:r>
            <a:endParaRPr lang="ko-KR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10258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29385</TotalTime>
  <Words>580</Words>
  <Application>Microsoft Office PowerPoint</Application>
  <PresentationFormat>사용자 지정</PresentationFormat>
  <Paragraphs>260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bitcube</cp:lastModifiedBy>
  <cp:revision>1927</cp:revision>
  <dcterms:created xsi:type="dcterms:W3CDTF">2015-09-08T00:55:10Z</dcterms:created>
  <dcterms:modified xsi:type="dcterms:W3CDTF">2017-09-23T11:15:46Z</dcterms:modified>
</cp:coreProperties>
</file>