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5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26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7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28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9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0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55"/>
  </p:notesMasterIdLst>
  <p:handoutMasterIdLst>
    <p:handoutMasterId r:id="rId56"/>
  </p:handoutMasterIdLst>
  <p:sldIdLst>
    <p:sldId id="2394" r:id="rId32"/>
    <p:sldId id="2445" r:id="rId33"/>
    <p:sldId id="2525" r:id="rId34"/>
    <p:sldId id="2490" r:id="rId35"/>
    <p:sldId id="2514" r:id="rId36"/>
    <p:sldId id="2511" r:id="rId37"/>
    <p:sldId id="2513" r:id="rId38"/>
    <p:sldId id="2515" r:id="rId39"/>
    <p:sldId id="2519" r:id="rId40"/>
    <p:sldId id="2533" r:id="rId41"/>
    <p:sldId id="2521" r:id="rId42"/>
    <p:sldId id="2522" r:id="rId43"/>
    <p:sldId id="2523" r:id="rId44"/>
    <p:sldId id="2524" r:id="rId45"/>
    <p:sldId id="2526" r:id="rId46"/>
    <p:sldId id="2542" r:id="rId47"/>
    <p:sldId id="2543" r:id="rId48"/>
    <p:sldId id="2529" r:id="rId49"/>
    <p:sldId id="2530" r:id="rId50"/>
    <p:sldId id="2534" r:id="rId51"/>
    <p:sldId id="2535" r:id="rId52"/>
    <p:sldId id="2537" r:id="rId53"/>
    <p:sldId id="2539" r:id="rId54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054"/>
    <a:srgbClr val="FEEAE6"/>
    <a:srgbClr val="0033CC"/>
    <a:srgbClr val="0000FF"/>
    <a:srgbClr val="FFE9E5"/>
    <a:srgbClr val="FEFEBA"/>
    <a:srgbClr val="FF6600"/>
    <a:srgbClr val="FFE7E7"/>
    <a:srgbClr val="FFFF99"/>
    <a:srgbClr val="BA8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97" d="100"/>
          <a:sy n="97" d="100"/>
        </p:scale>
        <p:origin x="108" y="90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5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0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73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497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521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2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4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2020-02-10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2020-02-10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2020-02-10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2020-02-10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2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4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7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9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1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2020-02-10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2020-02-10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11638100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277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6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2020-02-10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2020-02-10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ktelesys.co.kr/index.as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7.png"/><Relationship Id="rId7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홈앤서비스</a:t>
            </a:r>
            <a:r>
              <a:rPr kumimoji="0" lang="en-US" altLang="ko-KR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고도화 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2020. 01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6182" y="631767"/>
            <a:ext cx="297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 bwMode="auto">
          <a:xfrm>
            <a:off x="541745" y="2089452"/>
            <a:ext cx="7969957" cy="3019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6" y="214104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14450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1456" y="2131521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82555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9517" y="2115873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80" y="2137163"/>
            <a:ext cx="1916210" cy="176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601" y="2146691"/>
            <a:ext cx="858037" cy="157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76" y="1843556"/>
            <a:ext cx="1171026" cy="2081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41745" y="2858149"/>
            <a:ext cx="2604198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72411"/>
              </p:ext>
            </p:extLst>
          </p:nvPr>
        </p:nvGraphicFramePr>
        <p:xfrm>
          <a:off x="552450" y="2870553"/>
          <a:ext cx="2536344" cy="11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6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705893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4505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12346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12347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12348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5931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04198" y="2858149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78812"/>
              </p:ext>
            </p:extLst>
          </p:nvPr>
        </p:nvGraphicFramePr>
        <p:xfrm>
          <a:off x="3214904" y="2870553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43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64247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8385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48324" y="2845745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82285"/>
              </p:ext>
            </p:extLst>
          </p:nvPr>
        </p:nvGraphicFramePr>
        <p:xfrm>
          <a:off x="6259030" y="2858149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45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54397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157738819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72511" y="2573965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전체 상품 취합 재고 현황을 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재고가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상품을 취합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재고상품을 선택하면 우측에 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별 선택 상품의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03156" y="2416734"/>
            <a:ext cx="264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홈앤서비스에서 선택된 상품의 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상품 로우을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선택된 상품의 재고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재고종합현황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rcRect t="92573"/>
          <a:stretch/>
        </p:blipFill>
        <p:spPr>
          <a:xfrm>
            <a:off x="565412" y="5810544"/>
            <a:ext cx="2561042" cy="1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9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상품승인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16439"/>
              </p:ext>
            </p:extLst>
          </p:nvPr>
        </p:nvGraphicFramePr>
        <p:xfrm>
          <a:off x="541744" y="2639416"/>
          <a:ext cx="7969957" cy="2099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5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6514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86738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410466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00150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699339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526899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704192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611670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  <a:gridCol w="649311">
                  <a:extLst>
                    <a:ext uri="{9D8B030D-6E8A-4147-A177-3AD203B41FA5}">
                      <a16:colId xmlns:a16="http://schemas.microsoft.com/office/drawing/2014/main" val="1880009539"/>
                    </a:ext>
                  </a:extLst>
                </a:gridCol>
                <a:gridCol w="602259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처리상태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100341365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122015522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Adfasdf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7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74122" y="3120059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4122" y="3483953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74122" y="3786157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79072" y="2756165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41745" y="2000448"/>
            <a:ext cx="7969957" cy="320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4" y="2365690"/>
            <a:ext cx="772877" cy="229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8429" y="2083245"/>
            <a:ext cx="55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52" y="2066153"/>
            <a:ext cx="3116232" cy="2146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14712" y="2075214"/>
            <a:ext cx="650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117" y="2095363"/>
            <a:ext cx="2495393" cy="1653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1757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예산계정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77067"/>
              </p:ext>
            </p:extLst>
          </p:nvPr>
        </p:nvGraphicFramePr>
        <p:xfrm>
          <a:off x="559066" y="2064077"/>
          <a:ext cx="802091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52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1316948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130125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214445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114729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</a:tblGrid>
              <a:tr h="174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계정명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계정코드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계정유형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계정연결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9067" y="1835393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745" y="3123198"/>
            <a:ext cx="1594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예산배정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01095"/>
              </p:ext>
            </p:extLst>
          </p:nvPr>
        </p:nvGraphicFramePr>
        <p:xfrm>
          <a:off x="580330" y="3996726"/>
          <a:ext cx="4188224" cy="2106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1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1722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2282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8225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892623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533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자산관리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19295"/>
              </p:ext>
            </p:extLst>
          </p:nvPr>
        </p:nvGraphicFramePr>
        <p:xfrm>
          <a:off x="898167" y="4561809"/>
          <a:ext cx="3853295" cy="82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64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49792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393867">
                  <a:extLst>
                    <a:ext uri="{9D8B030D-6E8A-4147-A177-3AD203B41FA5}">
                      <a16:colId xmlns:a16="http://schemas.microsoft.com/office/drawing/2014/main" val="322405762"/>
                    </a:ext>
                  </a:extLst>
                </a:gridCol>
                <a:gridCol w="338804">
                  <a:extLst>
                    <a:ext uri="{9D8B030D-6E8A-4147-A177-3AD203B41FA5}">
                      <a16:colId xmlns:a16="http://schemas.microsoft.com/office/drawing/2014/main" val="1207886595"/>
                    </a:ext>
                  </a:extLst>
                </a:gridCol>
                <a:gridCol w="472960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61854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6981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53891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06114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배정된 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69049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7" y="4802592"/>
            <a:ext cx="393246" cy="1693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7" y="5001292"/>
            <a:ext cx="393246" cy="1693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7" y="5196444"/>
            <a:ext cx="393246" cy="16931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69662"/>
              </p:ext>
            </p:extLst>
          </p:nvPr>
        </p:nvGraphicFramePr>
        <p:xfrm>
          <a:off x="4841412" y="3996726"/>
          <a:ext cx="3738566" cy="2175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71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56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364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9696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73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087926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20054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559066" y="3346630"/>
            <a:ext cx="7969957" cy="3505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65" y="3415275"/>
            <a:ext cx="1593896" cy="2342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1" r="52884" b="7285"/>
          <a:stretch/>
        </p:blipFill>
        <p:spPr>
          <a:xfrm>
            <a:off x="3069358" y="3436434"/>
            <a:ext cx="947165" cy="1869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3052179" y="3471431"/>
            <a:ext cx="377922" cy="12582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055" y="3143088"/>
            <a:ext cx="983921" cy="1935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563238" y="3797739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751462" y="3801572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07327"/>
              </p:ext>
            </p:extLst>
          </p:nvPr>
        </p:nvGraphicFramePr>
        <p:xfrm>
          <a:off x="5195277" y="5045648"/>
          <a:ext cx="3333746" cy="62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400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60503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522921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73896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8206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65725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33" y="3415275"/>
            <a:ext cx="917305" cy="2342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936182" y="631767"/>
            <a:ext cx="29759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배분할 예산계정을 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(SKTS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팀에게 예산배분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팀에서는 배정된 예산을 지점에 배분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조회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[+]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배정된 계정이 보임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계정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②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모든 예산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③ 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점에 배정한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④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사용할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⑤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사용한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⑥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등록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다음페이지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⑦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예산이 배정되지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예산을 사용하지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않은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⑧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배정되었지만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팀에서는 예산을 사용하지 않음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모두 배정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⑨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사용한 예산이력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하위 모든 지점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[+]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배정된 계정이 보임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77" y="5291917"/>
            <a:ext cx="393246" cy="1693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77" y="5490617"/>
            <a:ext cx="393246" cy="1693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9724" y="3803242"/>
            <a:ext cx="413999" cy="1833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498" y="3803242"/>
            <a:ext cx="413999" cy="183343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 bwMode="auto">
          <a:xfrm>
            <a:off x="1747665" y="4178892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329334" y="4195427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793000" y="4207144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298410" y="4207144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03820" y="4213561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232586" y="3707643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825309" y="4717134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4333407" y="4709918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9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898167" y="5447273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903900" y="5672785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8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109405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6" y="36944"/>
            <a:ext cx="5344745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 예산 등록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6182" y="631767"/>
            <a:ext cx="29759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예산을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팀을 선택 해야 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바로 적용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등록된 계정 선택 불가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전체배정예산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 배정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채워질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자동계산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시 하위 지점도 모두 변경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채워질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년 월에 사용할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본부예산으로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본부사용예산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시 예산증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이력등록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월의 예산을 늘리거나 줄일 경우 사용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배분하기 위해 배정된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미배분예산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배분되지 않은 예산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지점의 총배분예산 변경 시 전체 예산 수정 후 변경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총배분예산이 변경 되면 미배분예산이 늘어남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613923"/>
            <a:ext cx="8449901" cy="57621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340147" y="613923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71898" y="933234"/>
            <a:ext cx="3750906" cy="25617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23" y="1317123"/>
            <a:ext cx="3544257" cy="7299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51722" y="1059710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예산등록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0385" y="1444523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996754" y="1431836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0385" y="1745150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442" y="1709455"/>
            <a:ext cx="2250442" cy="2431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70385" y="2071055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996754" y="2064564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0385" y="2418655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996754" y="2381004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0385" y="2727095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001415" y="2705030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549" y="3100393"/>
            <a:ext cx="908847" cy="25762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287" y="1094117"/>
            <a:ext cx="221195" cy="208183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 bwMode="auto">
          <a:xfrm>
            <a:off x="4758047" y="1991372"/>
            <a:ext cx="3832903" cy="41481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69" y="2355163"/>
            <a:ext cx="3544257" cy="729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019868" y="2097750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8531" y="2482559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064900" y="246987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38531" y="278318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588" y="2747491"/>
            <a:ext cx="2250442" cy="24310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038531" y="3043781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064900" y="3037290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38530" y="3933355"/>
            <a:ext cx="1047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4900" y="3912611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38531" y="514800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069561" y="5125936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3" y="5793158"/>
            <a:ext cx="908847" cy="257625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433" y="2132157"/>
            <a:ext cx="221195" cy="20818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086110" y="2773093"/>
            <a:ext cx="19916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36781" y="3326375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919" y="3338743"/>
            <a:ext cx="565995" cy="214688"/>
          </a:xfrm>
          <a:prstGeom prst="rect">
            <a:avLst/>
          </a:prstGeom>
        </p:spPr>
      </p:pic>
      <p:sp>
        <p:nvSpPr>
          <p:cNvPr id="78" name="왼쪽 화살표 77"/>
          <p:cNvSpPr/>
          <p:nvPr/>
        </p:nvSpPr>
        <p:spPr bwMode="auto">
          <a:xfrm rot="2167213">
            <a:off x="3872108" y="3472658"/>
            <a:ext cx="611989" cy="321221"/>
          </a:xfrm>
          <a:prstGeom prst="leftArrow">
            <a:avLst/>
          </a:prstGeom>
          <a:solidFill>
            <a:srgbClr val="FF0000">
              <a:alpha val="46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왼쪽 화살표 78"/>
          <p:cNvSpPr/>
          <p:nvPr/>
        </p:nvSpPr>
        <p:spPr bwMode="auto">
          <a:xfrm rot="10800000">
            <a:off x="1192048" y="4745739"/>
            <a:ext cx="3731971" cy="321221"/>
          </a:xfrm>
          <a:prstGeom prst="leftArrow">
            <a:avLst/>
          </a:prstGeom>
          <a:solidFill>
            <a:srgbClr val="FF0000">
              <a:alpha val="41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8531" y="5444490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069561" y="5422425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38530" y="4203882"/>
            <a:ext cx="11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064900" y="4200230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019868" y="3634815"/>
            <a:ext cx="3390760" cy="86435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098156" y="3713258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019868" y="4592980"/>
            <a:ext cx="3390760" cy="111285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078241" y="4642704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43191" y="4849160"/>
            <a:ext cx="1047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069561" y="4828416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6428686" y="5815513"/>
            <a:ext cx="408870" cy="2129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248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지점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 등록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5" y="1230594"/>
            <a:ext cx="8038231" cy="2991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59066" y="2064077"/>
          <a:ext cx="802091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52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1316948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130125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214445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114729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</a:tblGrid>
              <a:tr h="174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계정명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계정코드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계정유형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계정연결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2503609" y="741197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▣조직관리  </a:t>
            </a:r>
            <a:r>
              <a:rPr kumimoji="1" lang="en-US" altLang="ko-KR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▣실적관리  </a:t>
            </a:r>
            <a:r>
              <a:rPr kumimoji="1" lang="en-US" altLang="ko-KR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▣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▣예산계정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999130" y="738849"/>
            <a:ext cx="450871" cy="1726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067" y="1835393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745" y="3123198"/>
            <a:ext cx="1594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예산배정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80330" y="3996726"/>
          <a:ext cx="4188224" cy="2106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1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1722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2282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8225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892623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533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자산관리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98167" y="4561809"/>
          <a:ext cx="3853295" cy="82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64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49792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393867">
                  <a:extLst>
                    <a:ext uri="{9D8B030D-6E8A-4147-A177-3AD203B41FA5}">
                      <a16:colId xmlns:a16="http://schemas.microsoft.com/office/drawing/2014/main" val="322405762"/>
                    </a:ext>
                  </a:extLst>
                </a:gridCol>
                <a:gridCol w="338804">
                  <a:extLst>
                    <a:ext uri="{9D8B030D-6E8A-4147-A177-3AD203B41FA5}">
                      <a16:colId xmlns:a16="http://schemas.microsoft.com/office/drawing/2014/main" val="1207886595"/>
                    </a:ext>
                  </a:extLst>
                </a:gridCol>
                <a:gridCol w="472960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61854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6981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53891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06114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배정된 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69049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4802592"/>
            <a:ext cx="393246" cy="1693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5001292"/>
            <a:ext cx="393246" cy="1693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5196444"/>
            <a:ext cx="393246" cy="16931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4841412" y="3996726"/>
          <a:ext cx="3738566" cy="2175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71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56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364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9696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73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087926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20054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559066" y="3346630"/>
            <a:ext cx="7969957" cy="3505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65" y="3415275"/>
            <a:ext cx="1593896" cy="2342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t="1" r="52884" b="7285"/>
          <a:stretch/>
        </p:blipFill>
        <p:spPr>
          <a:xfrm>
            <a:off x="3069358" y="3436434"/>
            <a:ext cx="947165" cy="1869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3052179" y="3471431"/>
            <a:ext cx="377922" cy="12582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055" y="3143088"/>
            <a:ext cx="983921" cy="1935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563238" y="3797739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751462" y="3801572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195277" y="5045648"/>
          <a:ext cx="3333746" cy="62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400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60503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522921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73896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8206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65725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933" y="3415275"/>
            <a:ext cx="917305" cy="2342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77" y="5291917"/>
            <a:ext cx="393246" cy="1693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77" y="5490617"/>
            <a:ext cx="393246" cy="1693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724" y="3803242"/>
            <a:ext cx="413999" cy="1833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3498" y="3803242"/>
            <a:ext cx="413999" cy="183343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361387" y="590354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826242" y="932617"/>
            <a:ext cx="3750906" cy="25617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9567" y="1316506"/>
            <a:ext cx="3544257" cy="7299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006066" y="1059093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예산등록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24729" y="144390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51098" y="1431219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1_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4729" y="1744533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5786" y="1708838"/>
            <a:ext cx="2250442" cy="24310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024728" y="2070438"/>
            <a:ext cx="9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051098" y="2063947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4728" y="2418038"/>
            <a:ext cx="90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051098" y="238020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4729" y="2726478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55759" y="2704413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893" y="3099776"/>
            <a:ext cx="908847" cy="25762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5631" y="1093500"/>
            <a:ext cx="221195" cy="20818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936182" y="631767"/>
            <a:ext cx="29759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예산을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지점을 선택 해야 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지점 예산 바로 적용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지점 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팀의 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미배정예산이 자동계산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등록된 계정 선택 불가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본부에서 입력한 지점들 총배정예산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총배정예산에서 지점에 배분하지 않은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미배정예산을 초과할 수 없음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본부에서 입력한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지점들 총배정예산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총배정예산에서 지점에 배분하지 않은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해당 예산으로 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년 월에 사용할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본부배정예산으로 초기화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본부사용예산 변경 시 예산증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 이력등록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월의 예산을 늘리거나 줄일 경우 사용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936" y="4832231"/>
            <a:ext cx="983921" cy="19355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 bwMode="auto">
          <a:xfrm>
            <a:off x="686123" y="2621761"/>
            <a:ext cx="3750906" cy="30381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448" y="3005649"/>
            <a:ext cx="3544257" cy="7299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65947" y="2748236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예산수정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4610" y="3133049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910979" y="312036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1_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84610" y="343367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5667" y="3397981"/>
            <a:ext cx="2250442" cy="24310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84609" y="3759581"/>
            <a:ext cx="9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10979" y="3753090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00,000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4609" y="4107181"/>
            <a:ext cx="90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910979" y="4069345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4610" y="441562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915640" y="4393556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5512" y="2782643"/>
            <a:ext cx="221195" cy="208183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15640" y="3445300"/>
            <a:ext cx="19916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6356" y="5270613"/>
            <a:ext cx="908847" cy="257625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 bwMode="auto">
          <a:xfrm>
            <a:off x="2156799" y="5283637"/>
            <a:ext cx="408870" cy="2129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3626" y="4969880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5764" y="4982248"/>
            <a:ext cx="565995" cy="21468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881075" y="470539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912105" y="4683326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왼쪽 화살표 85"/>
          <p:cNvSpPr/>
          <p:nvPr/>
        </p:nvSpPr>
        <p:spPr bwMode="auto">
          <a:xfrm rot="2167213">
            <a:off x="7688672" y="3435193"/>
            <a:ext cx="611989" cy="321221"/>
          </a:xfrm>
          <a:prstGeom prst="leftArrow">
            <a:avLst/>
          </a:prstGeom>
          <a:solidFill>
            <a:srgbClr val="FF0000">
              <a:alpha val="46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왼쪽 화살표 86"/>
          <p:cNvSpPr/>
          <p:nvPr/>
        </p:nvSpPr>
        <p:spPr bwMode="auto">
          <a:xfrm rot="2167213">
            <a:off x="4130220" y="4785048"/>
            <a:ext cx="1291208" cy="321221"/>
          </a:xfrm>
          <a:prstGeom prst="leftArrow">
            <a:avLst/>
          </a:prstGeom>
          <a:solidFill>
            <a:srgbClr val="FF0000">
              <a:alpha val="46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70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7272" y="1147664"/>
            <a:ext cx="940427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등록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32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 본부 조직정보 조회 및 사용자를 다른 조직으로 이동 및 복사하는 기능 제공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사용자의 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동일한 사용자가 있으면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하단에 사용자가 복사됨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그대로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조직과 우측 하단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사용자 및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선택 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사용자가 있으면 불가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28049"/>
              </p:ext>
            </p:extLst>
          </p:nvPr>
        </p:nvGraphicFramePr>
        <p:xfrm>
          <a:off x="562639" y="2749534"/>
          <a:ext cx="4100859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2639" y="5957932"/>
            <a:ext cx="3240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관리자  ○본부관리자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3755" y="2083823"/>
            <a:ext cx="1511235" cy="209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및 하위 지점 사용자 조회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 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고정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엑셀다운로드하여 등록할 사용자 및 수정할 사용자를 작성한 후 일괄등록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수정버튼을 이용하여 업로드 처리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41745" y="2016763"/>
            <a:ext cx="7969957" cy="5678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429" y="2083245"/>
            <a:ext cx="809614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84001" y="2110145"/>
            <a:ext cx="88523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91" y="2333371"/>
            <a:ext cx="2595775" cy="240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69" y="2318914"/>
            <a:ext cx="2003756" cy="2433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262" y="2751881"/>
            <a:ext cx="404759" cy="231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161" y="2325697"/>
            <a:ext cx="1977734" cy="227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2575" y="2343415"/>
            <a:ext cx="549662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1744" y="2995922"/>
            <a:ext cx="7969957" cy="3288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640375" y="3047832"/>
          <a:ext cx="7471606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08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98375">
                  <a:extLst>
                    <a:ext uri="{9D8B030D-6E8A-4147-A177-3AD203B41FA5}">
                      <a16:colId xmlns:a16="http://schemas.microsoft.com/office/drawing/2014/main" val="423100016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683595888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4851161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476440545"/>
                    </a:ext>
                  </a:extLst>
                </a:gridCol>
                <a:gridCol w="821682">
                  <a:extLst>
                    <a:ext uri="{9D8B030D-6E8A-4147-A177-3AD203B41FA5}">
                      <a16:colId xmlns:a16="http://schemas.microsoft.com/office/drawing/2014/main" val="31094073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김사부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부용재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이동국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86904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3229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t="92573"/>
          <a:stretch/>
        </p:blipFill>
        <p:spPr>
          <a:xfrm>
            <a:off x="603072" y="6004690"/>
            <a:ext cx="7620982" cy="2479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 bwMode="auto">
          <a:xfrm>
            <a:off x="7173533" y="2755282"/>
            <a:ext cx="911151" cy="224489"/>
          </a:xfrm>
          <a:prstGeom prst="roundRect">
            <a:avLst/>
          </a:prstGeom>
          <a:solidFill>
            <a:srgbClr val="F66054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kumimoji="1" lang="en-US" altLang="ko-KR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21552" y="2090805"/>
            <a:ext cx="1481457" cy="17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2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채무관리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07" y="2035767"/>
            <a:ext cx="7921995" cy="50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2723" y="2157819"/>
            <a:ext cx="809614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324" y="2171463"/>
            <a:ext cx="47001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368" y="2143436"/>
            <a:ext cx="1487447" cy="227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472" y="2164284"/>
            <a:ext cx="1435556" cy="1881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45" y="2579012"/>
            <a:ext cx="7975881" cy="3551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6182" y="631767"/>
            <a:ext cx="2975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탭으로 나눠져 있음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 선택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발급년월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 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고정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선택되면 하위 지점을 가져옴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5742" y="2173615"/>
            <a:ext cx="138178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중부본부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중부서비스팀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78427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채무관리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5" y="2055218"/>
            <a:ext cx="7969957" cy="42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6729" y="2217641"/>
            <a:ext cx="809614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3932" y="2216345"/>
            <a:ext cx="138178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중부본부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중부서비스팀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236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홈앤서비스 메뉴정리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사용자를 서포트 하기 위한 서비스 제공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 권한에 따라 운영관리 메뉴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운영관리는 관리자와 본부관리자에게만 제공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32170" y="1413160"/>
            <a:ext cx="3383372" cy="46682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42785" y="1413160"/>
            <a:ext cx="4813068" cy="4674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749783" y="1006764"/>
            <a:ext cx="74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AS-IS</a:t>
            </a:r>
            <a:endParaRPr lang="ko-KR" altLang="en-US" u="sng" dirty="0"/>
          </a:p>
        </p:txBody>
      </p:sp>
      <p:sp>
        <p:nvSpPr>
          <p:cNvPr id="132" name="TextBox 131"/>
          <p:cNvSpPr txBox="1"/>
          <p:nvPr/>
        </p:nvSpPr>
        <p:spPr>
          <a:xfrm>
            <a:off x="5965158" y="1005871"/>
            <a:ext cx="88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TO-BE</a:t>
            </a: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1614"/>
          <a:stretch/>
        </p:blipFill>
        <p:spPr>
          <a:xfrm>
            <a:off x="460926" y="1443424"/>
            <a:ext cx="3325861" cy="1530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51" y="1440782"/>
            <a:ext cx="3984929" cy="1209287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 bwMode="auto">
          <a:xfrm>
            <a:off x="7329919" y="2784273"/>
            <a:ext cx="1129512" cy="1172939"/>
          </a:xfrm>
          <a:prstGeom prst="rect">
            <a:avLst/>
          </a:prstGeom>
          <a:solidFill>
            <a:srgbClr val="FFE9E5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5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 </a:t>
            </a:r>
            <a:r>
              <a:rPr kumimoji="1" lang="en-US" altLang="ko-KR" sz="15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>
            <a:off x="7329919" y="2523436"/>
            <a:ext cx="651020" cy="271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 flipH="1">
            <a:off x="8459431" y="2526719"/>
            <a:ext cx="108854" cy="257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9" y="4498602"/>
            <a:ext cx="3348945" cy="68090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234" y="4253612"/>
            <a:ext cx="4740041" cy="11367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7941606" y="1819477"/>
            <a:ext cx="695628" cy="15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5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1606" y="1974855"/>
            <a:ext cx="69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964680" y="2002477"/>
            <a:ext cx="603605" cy="5232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6182" y="631767"/>
            <a:ext cx="297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 bwMode="auto">
          <a:xfrm>
            <a:off x="541745" y="2070789"/>
            <a:ext cx="7969957" cy="6724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6" y="214104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14450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1456" y="2131521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82555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10" y="2139622"/>
            <a:ext cx="1002107" cy="2190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972" y="2144525"/>
            <a:ext cx="910798" cy="2276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7626" y="2463037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89" y="2484327"/>
            <a:ext cx="1916210" cy="176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710" y="2493855"/>
            <a:ext cx="858037" cy="157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0676" y="1843556"/>
            <a:ext cx="1171026" cy="2081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41745" y="3156738"/>
            <a:ext cx="2604198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12830"/>
              </p:ext>
            </p:extLst>
          </p:nvPr>
        </p:nvGraphicFramePr>
        <p:xfrm>
          <a:off x="552450" y="3169142"/>
          <a:ext cx="2536344" cy="11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6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705893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4505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12346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12347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12348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5931" y="2884958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04198" y="3156738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39698"/>
              </p:ext>
            </p:extLst>
          </p:nvPr>
        </p:nvGraphicFramePr>
        <p:xfrm>
          <a:off x="3214904" y="3169142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43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64247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5307927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8385" y="2884958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48324" y="3144334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69275"/>
              </p:ext>
            </p:extLst>
          </p:nvPr>
        </p:nvGraphicFramePr>
        <p:xfrm>
          <a:off x="6259030" y="3156738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45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54397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72511" y="2872554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팀의 취합 재고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지점의 취합 재고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분점의 취합 재고 현황을 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상품을 취합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재고상품을 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 상품의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03156" y="2382809"/>
            <a:ext cx="264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상품 로우을 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선택된 상품의 재고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marL="228600" indent="-228600"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재고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재고종합현황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8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85946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예산계정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59066" y="2064077"/>
          <a:ext cx="802091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52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1316948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130125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214445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114729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</a:tblGrid>
              <a:tr h="174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계정명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계정코드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계정유형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계정연결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9067" y="1835393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745" y="3123198"/>
            <a:ext cx="1594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예산배정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71548"/>
              </p:ext>
            </p:extLst>
          </p:nvPr>
        </p:nvGraphicFramePr>
        <p:xfrm>
          <a:off x="580330" y="3996726"/>
          <a:ext cx="4188224" cy="1424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1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1722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2282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8225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892623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533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98167" y="4561809"/>
          <a:ext cx="3853295" cy="82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64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49792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393867">
                  <a:extLst>
                    <a:ext uri="{9D8B030D-6E8A-4147-A177-3AD203B41FA5}">
                      <a16:colId xmlns:a16="http://schemas.microsoft.com/office/drawing/2014/main" val="322405762"/>
                    </a:ext>
                  </a:extLst>
                </a:gridCol>
                <a:gridCol w="338804">
                  <a:extLst>
                    <a:ext uri="{9D8B030D-6E8A-4147-A177-3AD203B41FA5}">
                      <a16:colId xmlns:a16="http://schemas.microsoft.com/office/drawing/2014/main" val="1207886595"/>
                    </a:ext>
                  </a:extLst>
                </a:gridCol>
                <a:gridCol w="472960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61854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6981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53891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06114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배정된 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69049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7" y="4802592"/>
            <a:ext cx="393246" cy="1693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7" y="5001292"/>
            <a:ext cx="393246" cy="1693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7" y="5196444"/>
            <a:ext cx="393246" cy="16931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4841412" y="3996726"/>
          <a:ext cx="3738566" cy="2175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71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56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364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9696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73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087926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20054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559066" y="3346630"/>
            <a:ext cx="7969957" cy="3505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65" y="3415275"/>
            <a:ext cx="1593896" cy="2342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1" r="52884" b="7285"/>
          <a:stretch/>
        </p:blipFill>
        <p:spPr>
          <a:xfrm>
            <a:off x="3069358" y="3436434"/>
            <a:ext cx="947165" cy="1869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3052179" y="3471431"/>
            <a:ext cx="377922" cy="12582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055" y="3143088"/>
            <a:ext cx="983921" cy="1935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563238" y="3797739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751462" y="3801572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195277" y="5045648"/>
          <a:ext cx="3333746" cy="62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400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60503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522921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73896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8206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65725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33" y="3415275"/>
            <a:ext cx="917305" cy="2342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936182" y="631767"/>
            <a:ext cx="2975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예산을 자신의 조직 또는 하위 지점에 예산을 배분하는 기능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조회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[+]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배정된 계정이 보임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계정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②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모든 예산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③ 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점에 배정한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④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사용할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⑤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사용한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⑥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수정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다음페이지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⑦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사용한 예산이력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하위 모든 지점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[+]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배정된 계정이 보임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77" y="5291917"/>
            <a:ext cx="393246" cy="1693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77" y="5490617"/>
            <a:ext cx="393246" cy="1693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498" y="3803242"/>
            <a:ext cx="413999" cy="183343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 bwMode="auto">
          <a:xfrm>
            <a:off x="1747665" y="4178892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329334" y="4195427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793000" y="4207144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298410" y="4207144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03820" y="4213561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825309" y="4717134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4333407" y="4709918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414505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 예산 수정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5" y="1230594"/>
            <a:ext cx="8038231" cy="2991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59066" y="2064077"/>
          <a:ext cx="802091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52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1316948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130125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214445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114729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</a:tblGrid>
              <a:tr h="174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계정명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계정코드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계정유형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계정연결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2503609" y="741197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▣조직관리  </a:t>
            </a:r>
            <a:r>
              <a:rPr kumimoji="1" lang="en-US" altLang="ko-KR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▣실적관리  </a:t>
            </a:r>
            <a:r>
              <a:rPr kumimoji="1" lang="en-US" altLang="ko-KR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▣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▣예산계정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067" y="1835393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745" y="3123198"/>
            <a:ext cx="1594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예산배정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80330" y="3996726"/>
          <a:ext cx="4188224" cy="1424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1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1722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2282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8225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892623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533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98167" y="4561809"/>
          <a:ext cx="3853295" cy="82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64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49792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393867">
                  <a:extLst>
                    <a:ext uri="{9D8B030D-6E8A-4147-A177-3AD203B41FA5}">
                      <a16:colId xmlns:a16="http://schemas.microsoft.com/office/drawing/2014/main" val="322405762"/>
                    </a:ext>
                  </a:extLst>
                </a:gridCol>
                <a:gridCol w="338804">
                  <a:extLst>
                    <a:ext uri="{9D8B030D-6E8A-4147-A177-3AD203B41FA5}">
                      <a16:colId xmlns:a16="http://schemas.microsoft.com/office/drawing/2014/main" val="1207886595"/>
                    </a:ext>
                  </a:extLst>
                </a:gridCol>
                <a:gridCol w="472960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61854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6981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53891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06114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배정된 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69049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4802592"/>
            <a:ext cx="393246" cy="1693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5001292"/>
            <a:ext cx="393246" cy="1693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5196444"/>
            <a:ext cx="393246" cy="16931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4841412" y="3996726"/>
          <a:ext cx="3738566" cy="2175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71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56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364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9696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73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087926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20054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559066" y="3346630"/>
            <a:ext cx="7969957" cy="3505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65" y="3415275"/>
            <a:ext cx="1593896" cy="2342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t="1" r="52884" b="7285"/>
          <a:stretch/>
        </p:blipFill>
        <p:spPr>
          <a:xfrm>
            <a:off x="3069358" y="3436434"/>
            <a:ext cx="947165" cy="1869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3052179" y="3471431"/>
            <a:ext cx="377922" cy="12582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055" y="3143088"/>
            <a:ext cx="983921" cy="1935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563238" y="3797739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751462" y="3801572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195277" y="5045648"/>
          <a:ext cx="3333746" cy="62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400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60503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522921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73896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8206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65725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933" y="3415275"/>
            <a:ext cx="917305" cy="2342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77" y="5291917"/>
            <a:ext cx="393246" cy="1693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77" y="5490617"/>
            <a:ext cx="393246" cy="1693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3498" y="3803242"/>
            <a:ext cx="413999" cy="183343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340147" y="613923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796481" y="2023589"/>
            <a:ext cx="3832903" cy="41481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803" y="2387380"/>
            <a:ext cx="3544257" cy="7299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058302" y="2129967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6965" y="251477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103334" y="2502089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6965" y="2815403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8022" y="2779708"/>
            <a:ext cx="2250442" cy="24310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076965" y="3075998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103334" y="3069507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6964" y="3965572"/>
            <a:ext cx="1047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103334" y="3944828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6965" y="5180218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107995" y="5158153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6677" y="5825375"/>
            <a:ext cx="908847" cy="25762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27867" y="2164374"/>
            <a:ext cx="221195" cy="20818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124544" y="2805310"/>
            <a:ext cx="19916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75215" y="3358592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7353" y="3370960"/>
            <a:ext cx="565995" cy="21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2" name="TextBox 61"/>
          <p:cNvSpPr txBox="1"/>
          <p:nvPr/>
        </p:nvSpPr>
        <p:spPr>
          <a:xfrm>
            <a:off x="5076965" y="5476707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107995" y="545464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76964" y="4236099"/>
            <a:ext cx="11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103334" y="4232447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058302" y="3667032"/>
            <a:ext cx="3390760" cy="86435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136590" y="3745475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058302" y="4625197"/>
            <a:ext cx="3390760" cy="111285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116675" y="4674921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81625" y="4881377"/>
            <a:ext cx="1047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107995" y="4860633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6467120" y="5847730"/>
            <a:ext cx="408870" cy="2129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73" name="왼쪽 화살표 72"/>
          <p:cNvSpPr/>
          <p:nvPr/>
        </p:nvSpPr>
        <p:spPr bwMode="auto">
          <a:xfrm rot="10800000">
            <a:off x="1192048" y="4745739"/>
            <a:ext cx="3731971" cy="321221"/>
          </a:xfrm>
          <a:prstGeom prst="leftArrow">
            <a:avLst/>
          </a:prstGeom>
          <a:solidFill>
            <a:srgbClr val="FF0000">
              <a:alpha val="41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36182" y="631767"/>
            <a:ext cx="29759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화면설명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예산 수정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채워질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년 월에 사용할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본부예산으로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배분하기 위해 배정된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미배분예산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배분되지 않은 예산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097353" y="3396305"/>
            <a:ext cx="349324" cy="162456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94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5" y="1230594"/>
            <a:ext cx="8038231" cy="2991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59066" y="2064077"/>
          <a:ext cx="802091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52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1316948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130125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214445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114729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</a:tblGrid>
              <a:tr h="174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계정명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계정코드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계정유형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계정연결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162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2503609" y="741197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▣조직관리  </a:t>
            </a:r>
            <a:r>
              <a:rPr kumimoji="1" lang="en-US" altLang="ko-KR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▣실적관리  </a:t>
            </a:r>
            <a:r>
              <a:rPr kumimoji="1" lang="en-US" altLang="ko-KR" sz="6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▣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▣예산계정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999130" y="738849"/>
            <a:ext cx="450871" cy="1726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067" y="1835393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745" y="3123198"/>
            <a:ext cx="1594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예산배정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12160"/>
              </p:ext>
            </p:extLst>
          </p:nvPr>
        </p:nvGraphicFramePr>
        <p:xfrm>
          <a:off x="580330" y="3996726"/>
          <a:ext cx="4188224" cy="1424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1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1722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2282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8225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892623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533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98167" y="4561809"/>
          <a:ext cx="3853295" cy="82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64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49792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393867">
                  <a:extLst>
                    <a:ext uri="{9D8B030D-6E8A-4147-A177-3AD203B41FA5}">
                      <a16:colId xmlns:a16="http://schemas.microsoft.com/office/drawing/2014/main" val="322405762"/>
                    </a:ext>
                  </a:extLst>
                </a:gridCol>
                <a:gridCol w="338804">
                  <a:extLst>
                    <a:ext uri="{9D8B030D-6E8A-4147-A177-3AD203B41FA5}">
                      <a16:colId xmlns:a16="http://schemas.microsoft.com/office/drawing/2014/main" val="1207886595"/>
                    </a:ext>
                  </a:extLst>
                </a:gridCol>
                <a:gridCol w="472960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61854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6981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53891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06114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배정된 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69049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4802592"/>
            <a:ext cx="393246" cy="1693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5001292"/>
            <a:ext cx="393246" cy="1693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757" y="5196444"/>
            <a:ext cx="393246" cy="16931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4841412" y="3996726"/>
          <a:ext cx="3738566" cy="2175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71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56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364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9696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73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087926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20054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559066" y="3346630"/>
            <a:ext cx="7969957" cy="3505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65" y="3415275"/>
            <a:ext cx="1593896" cy="2342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t="1" r="52884" b="7285"/>
          <a:stretch/>
        </p:blipFill>
        <p:spPr>
          <a:xfrm>
            <a:off x="3069358" y="3436434"/>
            <a:ext cx="947165" cy="1869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3052179" y="3471431"/>
            <a:ext cx="377922" cy="12582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055" y="3143088"/>
            <a:ext cx="983921" cy="1935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563238" y="3797739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751462" y="3801572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195277" y="5045648"/>
          <a:ext cx="3333746" cy="62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400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60503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522921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73896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8206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65725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933" y="3415275"/>
            <a:ext cx="917305" cy="2342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77" y="5291917"/>
            <a:ext cx="393246" cy="1693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77" y="5490617"/>
            <a:ext cx="393246" cy="1693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724" y="3803242"/>
            <a:ext cx="413999" cy="1833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3498" y="3803242"/>
            <a:ext cx="413999" cy="183343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386864" y="613106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826242" y="932617"/>
            <a:ext cx="3750906" cy="25617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9567" y="1316506"/>
            <a:ext cx="3544257" cy="7299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006066" y="1059093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예산등록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24729" y="144390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51098" y="1431219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1_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4729" y="1744533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5786" y="1708838"/>
            <a:ext cx="2250442" cy="24310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024728" y="2070438"/>
            <a:ext cx="9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051098" y="2063947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4728" y="2418038"/>
            <a:ext cx="90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051098" y="238020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4729" y="2726478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55759" y="2704413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893" y="3099776"/>
            <a:ext cx="908847" cy="25762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5631" y="1093500"/>
            <a:ext cx="221195" cy="20818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936182" y="631767"/>
            <a:ext cx="297595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예산을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지점을 선택 해야 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지점 예산 바로 적용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지점 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팀의 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미배정예산이 자동계산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등록된 계정 선택 불가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본부에서 입력한 지점들 총배정예산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총배정예산에서 지점에 배분하지 않은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미배정예산을 초과할 수 없음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본부에서 입력한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지점들 총배정예산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총배정예산에서 지점에 배분하지 않은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해당 예산으로 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년 월에 사용할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본부배정예산으로 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936" y="4832231"/>
            <a:ext cx="983921" cy="19355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 bwMode="auto">
          <a:xfrm>
            <a:off x="686123" y="2621761"/>
            <a:ext cx="3750906" cy="30381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448" y="3005649"/>
            <a:ext cx="3544257" cy="7299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65947" y="2748236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예산수정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4610" y="3133049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910979" y="312036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1_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84610" y="343367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5667" y="3397981"/>
            <a:ext cx="2250442" cy="24310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84609" y="3759581"/>
            <a:ext cx="9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10979" y="3753090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00,000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4609" y="4107181"/>
            <a:ext cx="90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910979" y="4069345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4610" y="441562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915640" y="4393556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5512" y="2782643"/>
            <a:ext cx="221195" cy="208183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15640" y="3445300"/>
            <a:ext cx="19916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6356" y="5270613"/>
            <a:ext cx="908847" cy="257625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 bwMode="auto">
          <a:xfrm>
            <a:off x="2156799" y="5283637"/>
            <a:ext cx="408870" cy="2129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3626" y="4969880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5764" y="4982248"/>
            <a:ext cx="565995" cy="21468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881075" y="470539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912105" y="4683326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왼쪽 화살표 85"/>
          <p:cNvSpPr/>
          <p:nvPr/>
        </p:nvSpPr>
        <p:spPr bwMode="auto">
          <a:xfrm rot="2167213">
            <a:off x="7688672" y="3435193"/>
            <a:ext cx="611989" cy="321221"/>
          </a:xfrm>
          <a:prstGeom prst="leftArrow">
            <a:avLst/>
          </a:prstGeom>
          <a:solidFill>
            <a:srgbClr val="FF0000">
              <a:alpha val="46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왼쪽 화살표 86"/>
          <p:cNvSpPr/>
          <p:nvPr/>
        </p:nvSpPr>
        <p:spPr bwMode="auto">
          <a:xfrm rot="2167213">
            <a:off x="4130220" y="4785048"/>
            <a:ext cx="1291208" cy="321221"/>
          </a:xfrm>
          <a:prstGeom prst="leftArrow">
            <a:avLst/>
          </a:prstGeom>
          <a:solidFill>
            <a:srgbClr val="FF0000">
              <a:alpha val="46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지점 예산 등록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2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3255" y="1127497"/>
            <a:ext cx="94042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사업장상세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등록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등록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조직정보 조회 및 사용자를 다른 조직으로 이동 및 복사하는 기능 제공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동일한 사용자가 있으면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하단에 사용자가 복사됨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그대로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조직과 우측 하단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사용자 및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선택 </a:t>
            </a:r>
            <a:r>
              <a:rPr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10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사용자가 있으면 불가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4026"/>
              </p:ext>
            </p:extLst>
          </p:nvPr>
        </p:nvGraphicFramePr>
        <p:xfrm>
          <a:off x="562639" y="2749534"/>
          <a:ext cx="4100859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55698"/>
              </p:ext>
            </p:extLst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2639" y="5957932"/>
            <a:ext cx="3240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관리자  ○본부관리자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32552"/>
              </p:ext>
            </p:extLst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사업장상세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85" y="610542"/>
            <a:ext cx="4295780" cy="4991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85" y="5503903"/>
            <a:ext cx="4295780" cy="9995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966685" y="501917"/>
            <a:ext cx="4295780" cy="600152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9870" y="3548797"/>
            <a:ext cx="2291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HNS_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중부본부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중부서비스팀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79870" y="3556826"/>
            <a:ext cx="2021746" cy="16533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9007" y="675087"/>
            <a:ext cx="2447164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사업장상세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사업장명 클릭 시 호출 팝업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사업장상세 화면 재사용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사업장이 있을 경우만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폭발 2 10"/>
          <p:cNvSpPr/>
          <p:nvPr/>
        </p:nvSpPr>
        <p:spPr bwMode="auto">
          <a:xfrm>
            <a:off x="6341806" y="2642520"/>
            <a:ext cx="3505423" cy="1592826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가능 필드 정의</a:t>
            </a:r>
            <a:endParaRPr kumimoji="1" lang="ko-KR" altLang="en-US" sz="12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25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모든 사용자 관리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선택되면 하위 지점을 가져옴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엑셀다운로드하여 업로드할 폼과 등록할 사용자 및 수정할 사용자를 작성한 후 일괄등록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수정버튼을 이용하여 업로드 처리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41745" y="2016763"/>
            <a:ext cx="7969957" cy="5678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429" y="2083245"/>
            <a:ext cx="809614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84001" y="2110145"/>
            <a:ext cx="88523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91" y="2333371"/>
            <a:ext cx="2595775" cy="240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69" y="2318914"/>
            <a:ext cx="2003756" cy="2433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262" y="2751881"/>
            <a:ext cx="404759" cy="231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161" y="2325697"/>
            <a:ext cx="1977734" cy="227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2575" y="2343415"/>
            <a:ext cx="549662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1744" y="2995922"/>
            <a:ext cx="7969957" cy="3288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09979"/>
              </p:ext>
            </p:extLst>
          </p:nvPr>
        </p:nvGraphicFramePr>
        <p:xfrm>
          <a:off x="640375" y="3047832"/>
          <a:ext cx="7702519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952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1118636">
                  <a:extLst>
                    <a:ext uri="{9D8B030D-6E8A-4147-A177-3AD203B41FA5}">
                      <a16:colId xmlns:a16="http://schemas.microsoft.com/office/drawing/2014/main" val="423100016"/>
                    </a:ext>
                  </a:extLst>
                </a:gridCol>
                <a:gridCol w="1066363">
                  <a:extLst>
                    <a:ext uri="{9D8B030D-6E8A-4147-A177-3AD203B41FA5}">
                      <a16:colId xmlns:a16="http://schemas.microsoft.com/office/drawing/2014/main" val="683595888"/>
                    </a:ext>
                  </a:extLst>
                </a:gridCol>
                <a:gridCol w="773637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64545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752727">
                  <a:extLst>
                    <a:ext uri="{9D8B030D-6E8A-4147-A177-3AD203B41FA5}">
                      <a16:colId xmlns:a16="http://schemas.microsoft.com/office/drawing/2014/main" val="48511617"/>
                    </a:ext>
                  </a:extLst>
                </a:gridCol>
                <a:gridCol w="805000">
                  <a:extLst>
                    <a:ext uri="{9D8B030D-6E8A-4147-A177-3AD203B41FA5}">
                      <a16:colId xmlns:a16="http://schemas.microsoft.com/office/drawing/2014/main" val="1476440545"/>
                    </a:ext>
                  </a:extLst>
                </a:gridCol>
                <a:gridCol w="920659">
                  <a:extLst>
                    <a:ext uri="{9D8B030D-6E8A-4147-A177-3AD203B41FA5}">
                      <a16:colId xmlns:a16="http://schemas.microsoft.com/office/drawing/2014/main" val="31094073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김사부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부용재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이동국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86904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3229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t="92573"/>
          <a:stretch/>
        </p:blipFill>
        <p:spPr>
          <a:xfrm>
            <a:off x="603072" y="6004690"/>
            <a:ext cx="7620982" cy="2479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 bwMode="auto">
          <a:xfrm>
            <a:off x="7173533" y="2755282"/>
            <a:ext cx="911151" cy="224489"/>
          </a:xfrm>
          <a:prstGeom prst="roundRect">
            <a:avLst/>
          </a:prstGeom>
          <a:solidFill>
            <a:srgbClr val="F66054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kumimoji="1" lang="en-US" altLang="ko-KR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595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1" y="712492"/>
            <a:ext cx="5633939" cy="5594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사용자상세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3843" y="4084890"/>
            <a:ext cx="5110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919085" y="4084890"/>
            <a:ext cx="1384418" cy="2000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</a:p>
        </p:txBody>
      </p:sp>
      <p:sp>
        <p:nvSpPr>
          <p:cNvPr id="6" name="이등변 삼각형 5"/>
          <p:cNvSpPr/>
          <p:nvPr/>
        </p:nvSpPr>
        <p:spPr bwMode="auto">
          <a:xfrm flipV="1">
            <a:off x="4166770" y="4139667"/>
            <a:ext cx="119641" cy="100028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83250" y="3973795"/>
            <a:ext cx="2050991" cy="3931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007" y="675087"/>
            <a:ext cx="244716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클릭 시 호출 팝업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사용자상세 화면 재사용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HOMS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사용자에게만 권한 선택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602824" y="675087"/>
            <a:ext cx="3137412" cy="381642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0" indent="0" algn="ctr"/>
            <a:r>
              <a:rPr lang="ko-KR" altLang="en-US" sz="1200" dirty="0" smtClean="0">
                <a:latin typeface="맑은 고딕" panose="020B0503020000020004" pitchFamily="50" charset="-127"/>
              </a:rPr>
              <a:t>권한에 따른 업무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주문승인</a:t>
            </a:r>
            <a:endParaRPr lang="ko-KR" altLang="en-US" sz="1000" b="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>
                <a:latin typeface="맑은 고딕" panose="020B0503020000020004" pitchFamily="50" charset="-127"/>
              </a:rPr>
              <a:t>. 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일반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지점장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안전용품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안전관리팀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다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공구용품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자산관리팀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라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특정상품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(HDMI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케이블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, UTP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패치코드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</a:rPr>
              <a:t>자산관리팀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 &gt;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 지점장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algn="l"/>
            <a:endParaRPr lang="ko-KR" altLang="en-US" sz="1000" b="0" dirty="0">
              <a:latin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예산관리</a:t>
            </a: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HNS_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운영조직은 예산계정을 관리한다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계정은 상품 구분으로 매핑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생성된 예산계정으로 본부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팀에 배분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HNS_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본부관리자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배정받은 예산계정을 하위 지점에 배분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lvl="1" algn="l"/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예산증액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예산증액승인 절차</a:t>
            </a:r>
            <a:r>
              <a:rPr lang="en-US" altLang="ko-KR" sz="1000" b="0" dirty="0">
                <a:latin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 사용자 예산증액 요청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본부관리자 승인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지점장 승인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659" y="3042728"/>
            <a:ext cx="164436" cy="2312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채무관리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07" y="2035767"/>
            <a:ext cx="7921995" cy="50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2723" y="2157819"/>
            <a:ext cx="809614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324" y="2171463"/>
            <a:ext cx="47001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368" y="2143436"/>
            <a:ext cx="1487447" cy="227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472" y="2164284"/>
            <a:ext cx="1435556" cy="1881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45" y="2579012"/>
            <a:ext cx="7975881" cy="3551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6182" y="631767"/>
            <a:ext cx="2975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탭으로 나눠져 있음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 선택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발급년월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선택되면 하위 지점을 가져옴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87974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채무관리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5" y="2055218"/>
            <a:ext cx="7969957" cy="4261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5583" y="2209095"/>
            <a:ext cx="552977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1188614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109549</TotalTime>
  <Words>2406</Words>
  <Application>Microsoft Office PowerPoint</Application>
  <PresentationFormat>와이드스크린</PresentationFormat>
  <Paragraphs>1531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69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7316</cp:revision>
  <cp:lastPrinted>2018-12-27T10:04:29Z</cp:lastPrinted>
  <dcterms:created xsi:type="dcterms:W3CDTF">2004-02-17T06:52:18Z</dcterms:created>
  <dcterms:modified xsi:type="dcterms:W3CDTF">2020-02-10T07:05:52Z</dcterms:modified>
</cp:coreProperties>
</file>