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5" d="100"/>
          <a:sy n="95" d="100"/>
        </p:scale>
        <p:origin x="90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3430-BCCB-40FE-9FF3-0EB765BE4FEA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FFD2-4D17-4E19-9125-6886BB44D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028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3430-BCCB-40FE-9FF3-0EB765BE4FEA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FFD2-4D17-4E19-9125-6886BB44D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270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3430-BCCB-40FE-9FF3-0EB765BE4FEA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FFD2-4D17-4E19-9125-6886BB44D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064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3430-BCCB-40FE-9FF3-0EB765BE4FEA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FFD2-4D17-4E19-9125-6886BB44D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392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3430-BCCB-40FE-9FF3-0EB765BE4FEA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FFD2-4D17-4E19-9125-6886BB44D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8523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3430-BCCB-40FE-9FF3-0EB765BE4FEA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FFD2-4D17-4E19-9125-6886BB44D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384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3430-BCCB-40FE-9FF3-0EB765BE4FEA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FFD2-4D17-4E19-9125-6886BB44D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368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3430-BCCB-40FE-9FF3-0EB765BE4FEA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FFD2-4D17-4E19-9125-6886BB44D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594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3430-BCCB-40FE-9FF3-0EB765BE4FEA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FFD2-4D17-4E19-9125-6886BB44D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7088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3430-BCCB-40FE-9FF3-0EB765BE4FEA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FFD2-4D17-4E19-9125-6886BB44D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4267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03430-BCCB-40FE-9FF3-0EB765BE4FEA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12FFD2-4D17-4E19-9125-6886BB44D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36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03430-BCCB-40FE-9FF3-0EB765BE4FEA}" type="datetimeFigureOut">
              <a:rPr lang="ko-KR" altLang="en-US" smtClean="0"/>
              <a:t>2020-03-11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2FFD2-4D17-4E19-9125-6886BB44DB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9998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883" y="426617"/>
            <a:ext cx="9960232" cy="6004765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01177" y="301451"/>
            <a:ext cx="3677697" cy="432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월별 매입가와 매출원가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1225899" y="1979525"/>
            <a:ext cx="9214338" cy="51246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154048" y="2698418"/>
            <a:ext cx="2572378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그리드 타이틀 또는 첫번째 로우에 수량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금액 합계 표현</a:t>
            </a:r>
          </a:p>
        </p:txBody>
      </p:sp>
      <p:cxnSp>
        <p:nvCxnSpPr>
          <p:cNvPr id="10" name="꺾인 연결선 9"/>
          <p:cNvCxnSpPr>
            <a:stCxn id="6" idx="2"/>
            <a:endCxn id="8" idx="1"/>
          </p:cNvCxnSpPr>
          <p:nvPr/>
        </p:nvCxnSpPr>
        <p:spPr>
          <a:xfrm rot="16200000" flipH="1">
            <a:off x="7256056" y="1069002"/>
            <a:ext cx="475004" cy="3320980"/>
          </a:xfrm>
          <a:prstGeom prst="bentConnector2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1225899" y="1562738"/>
            <a:ext cx="9716756" cy="2103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/>
          <p:cNvSpPr/>
          <p:nvPr/>
        </p:nvSpPr>
        <p:spPr>
          <a:xfrm>
            <a:off x="2594149" y="3270959"/>
            <a:ext cx="2572378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조회조건에 상품코드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상품명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규격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카테고리</a:t>
            </a:r>
            <a:r>
              <a:rPr lang="en-US" altLang="ko-KR" sz="1200" dirty="0" smtClean="0">
                <a:solidFill>
                  <a:srgbClr val="FF0000"/>
                </a:solidFill>
              </a:rPr>
              <a:t>(</a:t>
            </a:r>
            <a:r>
              <a:rPr lang="ko-KR" altLang="en-US" sz="1200" dirty="0" smtClean="0">
                <a:solidFill>
                  <a:srgbClr val="FF0000"/>
                </a:solidFill>
              </a:rPr>
              <a:t>소</a:t>
            </a:r>
            <a:r>
              <a:rPr lang="en-US" altLang="ko-KR" sz="1200" dirty="0" smtClean="0">
                <a:solidFill>
                  <a:srgbClr val="FF0000"/>
                </a:solidFill>
              </a:rPr>
              <a:t>)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15" name="꺾인 연결선 14"/>
          <p:cNvCxnSpPr>
            <a:stCxn id="13" idx="0"/>
            <a:endCxn id="14" idx="1"/>
          </p:cNvCxnSpPr>
          <p:nvPr/>
        </p:nvCxnSpPr>
        <p:spPr>
          <a:xfrm rot="16200000" flipH="1" flipV="1">
            <a:off x="3350814" y="806072"/>
            <a:ext cx="1976797" cy="3490128"/>
          </a:xfrm>
          <a:prstGeom prst="bentConnector4">
            <a:avLst>
              <a:gd name="adj1" fmla="val -11564"/>
              <a:gd name="adj2" fmla="val 145753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8794359" y="1321263"/>
            <a:ext cx="1213416" cy="211632"/>
          </a:xfrm>
          <a:prstGeom prst="rect">
            <a:avLst/>
          </a:prstGeom>
          <a:solidFill>
            <a:srgbClr val="00B050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dirty="0" err="1" smtClean="0"/>
              <a:t>센터별</a:t>
            </a:r>
            <a:r>
              <a:rPr lang="ko-KR" altLang="en-US" sz="900" dirty="0" smtClean="0"/>
              <a:t> 엑셀다운</a:t>
            </a:r>
            <a:endParaRPr lang="ko-KR" altLang="en-US" sz="900" dirty="0"/>
          </a:p>
        </p:txBody>
      </p:sp>
      <p:sp>
        <p:nvSpPr>
          <p:cNvPr id="19" name="직사각형 18"/>
          <p:cNvSpPr/>
          <p:nvPr/>
        </p:nvSpPr>
        <p:spPr>
          <a:xfrm>
            <a:off x="7542704" y="4044898"/>
            <a:ext cx="2572378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물류센터 컬럼을 추가하여 물류센터 별 상품 조회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20" name="꺾인 연결선 19"/>
          <p:cNvCxnSpPr>
            <a:stCxn id="18" idx="1"/>
            <a:endCxn id="19" idx="1"/>
          </p:cNvCxnSpPr>
          <p:nvPr/>
        </p:nvCxnSpPr>
        <p:spPr>
          <a:xfrm rot="10800000" flipV="1">
            <a:off x="7542705" y="1427078"/>
            <a:ext cx="1251655" cy="2886395"/>
          </a:xfrm>
          <a:prstGeom prst="bentConnector3">
            <a:avLst>
              <a:gd name="adj1" fmla="val 118264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모서리가 둥근 직사각형 22"/>
          <p:cNvSpPr/>
          <p:nvPr/>
        </p:nvSpPr>
        <p:spPr>
          <a:xfrm>
            <a:off x="9586127" y="195506"/>
            <a:ext cx="1356528" cy="432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정아름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2990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213" y="511191"/>
            <a:ext cx="8639575" cy="5835616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701906" y="2010244"/>
            <a:ext cx="2151068" cy="279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6759345" y="2710980"/>
            <a:ext cx="2572378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공통</a:t>
            </a:r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</a:rPr>
              <a:t>지점 컬럼 값 길이가 길기 때문에 </a:t>
            </a:r>
            <a:r>
              <a:rPr lang="en-US" altLang="ko-KR" sz="1200" dirty="0" smtClean="0">
                <a:solidFill>
                  <a:srgbClr val="FF0000"/>
                </a:solidFill>
              </a:rPr>
              <a:t>Input </a:t>
            </a:r>
            <a:r>
              <a:rPr lang="en-US" altLang="ko-KR" sz="1200" dirty="0" smtClean="0">
                <a:solidFill>
                  <a:srgbClr val="FF0000"/>
                </a:solidFill>
              </a:rPr>
              <a:t>box </a:t>
            </a:r>
            <a:r>
              <a:rPr lang="ko-KR" altLang="en-US" sz="1200" dirty="0" smtClean="0">
                <a:solidFill>
                  <a:srgbClr val="FF0000"/>
                </a:solidFill>
              </a:rPr>
              <a:t>길이를 길게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7" name="꺾인 연결선 6"/>
          <p:cNvCxnSpPr>
            <a:stCxn id="5" idx="2"/>
            <a:endCxn id="6" idx="1"/>
          </p:cNvCxnSpPr>
          <p:nvPr/>
        </p:nvCxnSpPr>
        <p:spPr>
          <a:xfrm rot="16200000" flipH="1">
            <a:off x="5923731" y="2143941"/>
            <a:ext cx="689323" cy="981905"/>
          </a:xfrm>
          <a:prstGeom prst="bentConnector2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/>
          <p:cNvSpPr/>
          <p:nvPr/>
        </p:nvSpPr>
        <p:spPr>
          <a:xfrm>
            <a:off x="6642913" y="3533779"/>
            <a:ext cx="622045" cy="2354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7530465" y="3898361"/>
            <a:ext cx="1756968" cy="32194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사용자 </a:t>
            </a:r>
            <a:r>
              <a:rPr lang="ko-KR" altLang="en-US" sz="1200" smtClean="0">
                <a:solidFill>
                  <a:srgbClr val="FF0000"/>
                </a:solidFill>
              </a:rPr>
              <a:t>상세 </a:t>
            </a:r>
            <a:r>
              <a:rPr lang="ko-KR" altLang="en-US" sz="1200" smtClean="0">
                <a:solidFill>
                  <a:srgbClr val="FF0000"/>
                </a:solidFill>
              </a:rPr>
              <a:t>링크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13" name="꺾인 연결선 12"/>
          <p:cNvCxnSpPr>
            <a:stCxn id="11" idx="2"/>
            <a:endCxn id="12" idx="1"/>
          </p:cNvCxnSpPr>
          <p:nvPr/>
        </p:nvCxnSpPr>
        <p:spPr>
          <a:xfrm rot="16200000" flipH="1">
            <a:off x="7097128" y="3625997"/>
            <a:ext cx="290145" cy="576529"/>
          </a:xfrm>
          <a:prstGeom prst="bentConnector2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모서리가 둥근 직사각형 16"/>
          <p:cNvSpPr/>
          <p:nvPr/>
        </p:nvSpPr>
        <p:spPr>
          <a:xfrm>
            <a:off x="8419712" y="195506"/>
            <a:ext cx="2403172" cy="432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정아름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송주은</a:t>
            </a:r>
            <a:endParaRPr lang="ko-KR" altLang="en-US" dirty="0"/>
          </a:p>
        </p:txBody>
      </p:sp>
      <p:sp>
        <p:nvSpPr>
          <p:cNvPr id="18" name="직사각형 17"/>
          <p:cNvSpPr/>
          <p:nvPr/>
        </p:nvSpPr>
        <p:spPr>
          <a:xfrm>
            <a:off x="4401177" y="301451"/>
            <a:ext cx="3677697" cy="432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조직관리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사업장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9840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5488" y="417727"/>
            <a:ext cx="8581023" cy="6082832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9586127" y="195506"/>
            <a:ext cx="1356528" cy="432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송주은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01177" y="301451"/>
            <a:ext cx="3677697" cy="432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조직관리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9" name="직사각형 8"/>
          <p:cNvSpPr/>
          <p:nvPr/>
        </p:nvSpPr>
        <p:spPr>
          <a:xfrm>
            <a:off x="4531090" y="2010244"/>
            <a:ext cx="2151068" cy="279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6588529" y="2710980"/>
            <a:ext cx="2572378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공통</a:t>
            </a:r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</a:rPr>
              <a:t>지점 컬럼 값 길이가 길기 때문에 </a:t>
            </a:r>
            <a:r>
              <a:rPr lang="en-US" altLang="ko-KR" sz="1200" dirty="0" smtClean="0">
                <a:solidFill>
                  <a:srgbClr val="FF0000"/>
                </a:solidFill>
              </a:rPr>
              <a:t>Input </a:t>
            </a:r>
            <a:r>
              <a:rPr lang="en-US" altLang="ko-KR" sz="1200" dirty="0" smtClean="0">
                <a:solidFill>
                  <a:srgbClr val="FF0000"/>
                </a:solidFill>
              </a:rPr>
              <a:t>box </a:t>
            </a:r>
            <a:r>
              <a:rPr lang="ko-KR" altLang="en-US" sz="1200" dirty="0" smtClean="0">
                <a:solidFill>
                  <a:srgbClr val="FF0000"/>
                </a:solidFill>
              </a:rPr>
              <a:t>길이를 길게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11" name="꺾인 연결선 10"/>
          <p:cNvCxnSpPr>
            <a:stCxn id="9" idx="2"/>
            <a:endCxn id="10" idx="1"/>
          </p:cNvCxnSpPr>
          <p:nvPr/>
        </p:nvCxnSpPr>
        <p:spPr>
          <a:xfrm rot="16200000" flipH="1">
            <a:off x="5752915" y="2143941"/>
            <a:ext cx="689323" cy="981905"/>
          </a:xfrm>
          <a:prstGeom prst="bentConnector2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/>
          <p:cNvSpPr/>
          <p:nvPr/>
        </p:nvSpPr>
        <p:spPr>
          <a:xfrm>
            <a:off x="7009839" y="4292894"/>
            <a:ext cx="1681985" cy="279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7480847" y="5165628"/>
            <a:ext cx="2758423" cy="366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리스트에서는 전화번호 </a:t>
            </a:r>
            <a:r>
              <a:rPr lang="en-US" altLang="ko-KR" sz="1200" dirty="0" smtClean="0">
                <a:solidFill>
                  <a:srgbClr val="FF0000"/>
                </a:solidFill>
              </a:rPr>
              <a:t>* </a:t>
            </a:r>
            <a:r>
              <a:rPr lang="ko-KR" altLang="en-US" sz="1200" dirty="0" smtClean="0">
                <a:solidFill>
                  <a:srgbClr val="FF0000"/>
                </a:solidFill>
              </a:rPr>
              <a:t>로 표기</a:t>
            </a:r>
          </a:p>
        </p:txBody>
      </p:sp>
      <p:cxnSp>
        <p:nvCxnSpPr>
          <p:cNvPr id="14" name="꺾인 연결선 13"/>
          <p:cNvCxnSpPr>
            <a:stCxn id="12" idx="2"/>
            <a:endCxn id="13" idx="1"/>
          </p:cNvCxnSpPr>
          <p:nvPr/>
        </p:nvCxnSpPr>
        <p:spPr>
          <a:xfrm rot="5400000">
            <a:off x="7277747" y="4775984"/>
            <a:ext cx="776186" cy="369985"/>
          </a:xfrm>
          <a:prstGeom prst="bentConnector4">
            <a:avLst>
              <a:gd name="adj1" fmla="val 38183"/>
              <a:gd name="adj2" fmla="val 161786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9028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6260" y="576248"/>
            <a:ext cx="5679478" cy="5705502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4401177" y="301451"/>
            <a:ext cx="3677697" cy="432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조직관리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사용자상세</a:t>
            </a:r>
            <a:endParaRPr lang="ko-KR" altLang="en-US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8800599" y="195506"/>
            <a:ext cx="1641399" cy="432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공통</a:t>
            </a:r>
            <a:r>
              <a:rPr lang="en-US" altLang="ko-KR" dirty="0" smtClean="0"/>
              <a:t>, </a:t>
            </a:r>
            <a:r>
              <a:rPr lang="ko-KR" altLang="en-US" dirty="0" smtClean="0"/>
              <a:t>송주은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3449057" y="1879615"/>
            <a:ext cx="2328745" cy="279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5506495" y="2580351"/>
            <a:ext cx="2784855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ko-KR" altLang="en-US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공통</a:t>
            </a:r>
            <a:r>
              <a:rPr lang="en-US" altLang="ko-KR" sz="12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 </a:t>
            </a:r>
            <a:r>
              <a:rPr lang="ko-KR" altLang="en-US" sz="1200" dirty="0" smtClean="0">
                <a:solidFill>
                  <a:srgbClr val="FF0000"/>
                </a:solidFill>
              </a:rPr>
              <a:t>사업장 </a:t>
            </a:r>
            <a:r>
              <a:rPr lang="en-US" altLang="ko-KR" sz="1200" dirty="0" smtClean="0">
                <a:solidFill>
                  <a:srgbClr val="FF0000"/>
                </a:solidFill>
              </a:rPr>
              <a:t>Input Box </a:t>
            </a:r>
            <a:r>
              <a:rPr lang="ko-KR" altLang="en-US" sz="1200" dirty="0" smtClean="0">
                <a:solidFill>
                  <a:srgbClr val="FF0000"/>
                </a:solidFill>
              </a:rPr>
              <a:t>길이는 모두 보일 수 있을 정도로 충분히 길게</a:t>
            </a:r>
          </a:p>
        </p:txBody>
      </p:sp>
      <p:cxnSp>
        <p:nvCxnSpPr>
          <p:cNvPr id="12" name="꺾인 연결선 11"/>
          <p:cNvCxnSpPr>
            <a:stCxn id="10" idx="2"/>
            <a:endCxn id="11" idx="1"/>
          </p:cNvCxnSpPr>
          <p:nvPr/>
        </p:nvCxnSpPr>
        <p:spPr>
          <a:xfrm rot="16200000" flipH="1">
            <a:off x="4715301" y="2057732"/>
            <a:ext cx="689323" cy="893065"/>
          </a:xfrm>
          <a:prstGeom prst="bentConnector2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2143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960" y="429871"/>
            <a:ext cx="8646079" cy="5998259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9586127" y="195506"/>
            <a:ext cx="1356528" cy="432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서동욱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01177" y="301451"/>
            <a:ext cx="3677697" cy="432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실적관리</a:t>
            </a:r>
            <a:r>
              <a:rPr lang="en-US" altLang="ko-KR" dirty="0" smtClean="0"/>
              <a:t>_</a:t>
            </a:r>
            <a:r>
              <a:rPr lang="ko-KR" altLang="en-US" dirty="0" smtClean="0"/>
              <a:t>재고종합현황</a:t>
            </a:r>
            <a:endParaRPr lang="ko-KR" altLang="en-US" dirty="0"/>
          </a:p>
        </p:txBody>
      </p:sp>
      <p:sp>
        <p:nvSpPr>
          <p:cNvPr id="7" name="직사각형 6"/>
          <p:cNvSpPr/>
          <p:nvPr/>
        </p:nvSpPr>
        <p:spPr>
          <a:xfrm>
            <a:off x="6412083" y="2623192"/>
            <a:ext cx="2430465" cy="33053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폭발 2 7"/>
          <p:cNvSpPr/>
          <p:nvPr/>
        </p:nvSpPr>
        <p:spPr>
          <a:xfrm>
            <a:off x="4285620" y="1074355"/>
            <a:ext cx="5632103" cy="1548837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 dirty="0" smtClean="0"/>
              <a:t>1. </a:t>
            </a:r>
            <a:r>
              <a:rPr lang="ko-KR" altLang="en-US" sz="1200" dirty="0" smtClean="0"/>
              <a:t>모든 그리드에 금액 컬럼 추가</a:t>
            </a:r>
            <a:endParaRPr lang="en-US" altLang="ko-KR" sz="1200" dirty="0" smtClean="0"/>
          </a:p>
          <a:p>
            <a:r>
              <a:rPr lang="en-US" altLang="ko-KR" sz="1200" dirty="0" smtClean="0"/>
              <a:t>2. </a:t>
            </a:r>
            <a:r>
              <a:rPr lang="ko-KR" altLang="en-US" sz="1200" dirty="0" smtClean="0"/>
              <a:t>모든 그리드 상단에 </a:t>
            </a:r>
            <a:r>
              <a:rPr lang="ko-KR" altLang="en-US" sz="1200" dirty="0"/>
              <a:t>재</a:t>
            </a:r>
            <a:r>
              <a:rPr lang="ko-KR" altLang="en-US" sz="1200" dirty="0" smtClean="0"/>
              <a:t>고수량과 금액의 합계 </a:t>
            </a:r>
            <a:r>
              <a:rPr lang="en-US" altLang="ko-KR" sz="1200" dirty="0" smtClean="0"/>
              <a:t>Display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183401" y="2474141"/>
            <a:ext cx="4036529" cy="35247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4401177" y="6125343"/>
            <a:ext cx="2999439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우측 그리드에 상품정보 컬럼들이 빠지기 때문에 그만큼 좌측 그리드길이를 길게</a:t>
            </a:r>
          </a:p>
        </p:txBody>
      </p:sp>
      <p:cxnSp>
        <p:nvCxnSpPr>
          <p:cNvPr id="11" name="꺾인 연결선 10"/>
          <p:cNvCxnSpPr>
            <a:stCxn id="9" idx="2"/>
            <a:endCxn id="10" idx="1"/>
          </p:cNvCxnSpPr>
          <p:nvPr/>
        </p:nvCxnSpPr>
        <p:spPr>
          <a:xfrm rot="16200000" flipH="1">
            <a:off x="4103895" y="6096636"/>
            <a:ext cx="395053" cy="199511"/>
          </a:xfrm>
          <a:prstGeom prst="bentConnector2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/>
          <p:cNvSpPr/>
          <p:nvPr/>
        </p:nvSpPr>
        <p:spPr>
          <a:xfrm>
            <a:off x="7943217" y="6025295"/>
            <a:ext cx="3210454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좌측에 선택한 상품이 우측에 나오기 때문에 상품코드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상품명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규격</a:t>
            </a:r>
            <a:r>
              <a:rPr lang="en-US" altLang="ko-KR" sz="1200" dirty="0" smtClean="0">
                <a:solidFill>
                  <a:srgbClr val="FF0000"/>
                </a:solidFill>
              </a:rPr>
              <a:t>, </a:t>
            </a:r>
            <a:r>
              <a:rPr lang="ko-KR" altLang="en-US" sz="1200" dirty="0" smtClean="0">
                <a:solidFill>
                  <a:srgbClr val="FF0000"/>
                </a:solidFill>
              </a:rPr>
              <a:t>유형 </a:t>
            </a:r>
            <a:r>
              <a:rPr lang="en-US" altLang="ko-KR" sz="1200" dirty="0" smtClean="0">
                <a:solidFill>
                  <a:srgbClr val="FF0000"/>
                </a:solidFill>
              </a:rPr>
              <a:t>Hidden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16" name="꺾인 연결선 15"/>
          <p:cNvCxnSpPr>
            <a:stCxn id="7" idx="2"/>
            <a:endCxn id="15" idx="1"/>
          </p:cNvCxnSpPr>
          <p:nvPr/>
        </p:nvCxnSpPr>
        <p:spPr>
          <a:xfrm rot="16200000" flipH="1">
            <a:off x="7602594" y="5953248"/>
            <a:ext cx="365344" cy="315901"/>
          </a:xfrm>
          <a:prstGeom prst="bentConnector2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/>
          <p:cNvSpPr/>
          <p:nvPr/>
        </p:nvSpPr>
        <p:spPr>
          <a:xfrm>
            <a:off x="2381459" y="1981436"/>
            <a:ext cx="1738365" cy="2799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/>
          <p:cNvSpPr/>
          <p:nvPr/>
        </p:nvSpPr>
        <p:spPr>
          <a:xfrm>
            <a:off x="2381459" y="1194573"/>
            <a:ext cx="2078843" cy="366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옵션상품코드도 조회 되게</a:t>
            </a:r>
            <a:endParaRPr lang="ko-KR" altLang="en-US" sz="1200" dirty="0" smtClean="0">
              <a:solidFill>
                <a:srgbClr val="FF0000"/>
              </a:solidFill>
            </a:endParaRPr>
          </a:p>
        </p:txBody>
      </p:sp>
      <p:cxnSp>
        <p:nvCxnSpPr>
          <p:cNvPr id="24" name="꺾인 연결선 23"/>
          <p:cNvCxnSpPr>
            <a:stCxn id="22" idx="1"/>
            <a:endCxn id="23" idx="1"/>
          </p:cNvCxnSpPr>
          <p:nvPr/>
        </p:nvCxnSpPr>
        <p:spPr>
          <a:xfrm rot="10800000">
            <a:off x="2381459" y="1378015"/>
            <a:ext cx="12700" cy="743417"/>
          </a:xfrm>
          <a:prstGeom prst="bentConnector3">
            <a:avLst>
              <a:gd name="adj1" fmla="val 1800000"/>
            </a:avLst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026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017" y="442883"/>
            <a:ext cx="8515965" cy="5972235"/>
          </a:xfrm>
          <a:prstGeom prst="rect">
            <a:avLst/>
          </a:prstGeom>
        </p:spPr>
      </p:pic>
      <p:sp>
        <p:nvSpPr>
          <p:cNvPr id="5" name="모서리가 둥근 직사각형 4"/>
          <p:cNvSpPr/>
          <p:nvPr/>
        </p:nvSpPr>
        <p:spPr>
          <a:xfrm>
            <a:off x="9586127" y="195506"/>
            <a:ext cx="1356528" cy="432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서동욱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4401177" y="301451"/>
            <a:ext cx="3677697" cy="432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예산</a:t>
            </a:r>
            <a:endParaRPr lang="ko-KR" altLang="en-US" dirty="0"/>
          </a:p>
        </p:txBody>
      </p:sp>
      <p:sp>
        <p:nvSpPr>
          <p:cNvPr id="8" name="직사각형 7"/>
          <p:cNvSpPr/>
          <p:nvPr/>
        </p:nvSpPr>
        <p:spPr>
          <a:xfrm>
            <a:off x="2280976" y="3476730"/>
            <a:ext cx="3938954" cy="2813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4596279" y="3899516"/>
            <a:ext cx="2999439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사업장 예산합산 글씨체를 굵게</a:t>
            </a:r>
          </a:p>
        </p:txBody>
      </p:sp>
      <p:cxnSp>
        <p:nvCxnSpPr>
          <p:cNvPr id="10" name="꺾인 연결선 9"/>
          <p:cNvCxnSpPr>
            <a:stCxn id="8" idx="2"/>
            <a:endCxn id="9" idx="1"/>
          </p:cNvCxnSpPr>
          <p:nvPr/>
        </p:nvCxnSpPr>
        <p:spPr>
          <a:xfrm rot="16200000" flipH="1">
            <a:off x="4218362" y="3790175"/>
            <a:ext cx="410008" cy="345826"/>
          </a:xfrm>
          <a:prstGeom prst="bentConnector2">
            <a:avLst/>
          </a:prstGeom>
          <a:ln w="28575">
            <a:solidFill>
              <a:srgbClr val="FFC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6428428" y="5006510"/>
            <a:ext cx="2999439" cy="5371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</a:rPr>
              <a:t>예산이력 아직 초기화 안되고 있음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4616375" y="2019116"/>
            <a:ext cx="1965295" cy="2545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9540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499" y="469484"/>
            <a:ext cx="8555000" cy="5959224"/>
          </a:xfrm>
          <a:prstGeom prst="rect">
            <a:avLst/>
          </a:prstGeom>
        </p:spPr>
      </p:pic>
      <p:sp>
        <p:nvSpPr>
          <p:cNvPr id="9" name="모서리가 둥근 직사각형 8"/>
          <p:cNvSpPr/>
          <p:nvPr/>
        </p:nvSpPr>
        <p:spPr>
          <a:xfrm>
            <a:off x="9586127" y="195506"/>
            <a:ext cx="1356528" cy="432079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오지훈</a:t>
            </a:r>
            <a:endParaRPr lang="ko-KR" altLang="en-US" dirty="0"/>
          </a:p>
        </p:txBody>
      </p:sp>
      <p:sp>
        <p:nvSpPr>
          <p:cNvPr id="10" name="직사각형 9"/>
          <p:cNvSpPr/>
          <p:nvPr/>
        </p:nvSpPr>
        <p:spPr>
          <a:xfrm>
            <a:off x="4401177" y="301451"/>
            <a:ext cx="3677697" cy="4320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/>
              <a:t>상품진열</a:t>
            </a:r>
            <a:endParaRPr lang="ko-KR" altLang="en-US" dirty="0"/>
          </a:p>
        </p:txBody>
      </p:sp>
      <p:sp>
        <p:nvSpPr>
          <p:cNvPr id="12" name="폭발 2 11"/>
          <p:cNvSpPr/>
          <p:nvPr/>
        </p:nvSpPr>
        <p:spPr>
          <a:xfrm>
            <a:off x="1627833" y="1477957"/>
            <a:ext cx="6451041" cy="3184478"/>
          </a:xfrm>
          <a:prstGeom prst="irregularSeal2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indent="-228600">
              <a:buAutoNum type="arabicPeriod"/>
            </a:pPr>
            <a:r>
              <a:rPr lang="ko-KR" altLang="en-US" sz="1200" dirty="0" smtClean="0"/>
              <a:t>화면 로드 시 조회하지 않고 조회 버튼 클릭 시 조회</a:t>
            </a:r>
            <a:endParaRPr lang="en-US" altLang="ko-KR" sz="1200" dirty="0" smtClean="0"/>
          </a:p>
          <a:p>
            <a:pPr marL="228600" indent="-228600">
              <a:buAutoNum type="arabicPeriod"/>
            </a:pPr>
            <a:r>
              <a:rPr lang="ko-KR" altLang="en-US" sz="1200" dirty="0" smtClean="0"/>
              <a:t>진열사업장</a:t>
            </a:r>
            <a:r>
              <a:rPr lang="ko-KR" altLang="en-US" sz="1200" dirty="0"/>
              <a:t> </a:t>
            </a:r>
            <a:r>
              <a:rPr lang="ko-KR" altLang="en-US" sz="1200" dirty="0" smtClean="0"/>
              <a:t>값 표현은 홈앤서비스 </a:t>
            </a:r>
            <a:r>
              <a:rPr lang="en-US" altLang="ko-KR" sz="1200" dirty="0" smtClean="0"/>
              <a:t>-&gt; </a:t>
            </a:r>
            <a:r>
              <a:rPr lang="ko-KR" altLang="en-US" sz="1200" dirty="0" smtClean="0"/>
              <a:t>전체</a:t>
            </a:r>
            <a:r>
              <a:rPr lang="en-US" altLang="ko-KR" sz="1200" dirty="0" smtClean="0"/>
              <a:t>, </a:t>
            </a:r>
            <a:br>
              <a:rPr lang="en-US" altLang="ko-KR" sz="1200" dirty="0" smtClean="0"/>
            </a:br>
            <a:r>
              <a:rPr lang="ko-KR" altLang="en-US" sz="1200" dirty="0" smtClean="0"/>
              <a:t>여러 사업장 </a:t>
            </a:r>
            <a:r>
              <a:rPr lang="en-US" altLang="ko-KR" sz="1200" dirty="0" smtClean="0"/>
              <a:t>-&gt; [</a:t>
            </a:r>
            <a:r>
              <a:rPr lang="ko-KR" altLang="en-US" sz="1200" dirty="0" smtClean="0"/>
              <a:t>사업장확인</a:t>
            </a:r>
            <a:r>
              <a:rPr lang="en-US" altLang="ko-KR" sz="1200" dirty="0" smtClean="0"/>
              <a:t>] </a:t>
            </a:r>
            <a:r>
              <a:rPr lang="ko-KR" altLang="en-US" sz="1200" dirty="0" smtClean="0"/>
              <a:t>버튼 클릭 시 레어어 팝업으로 사업장들 보이게 함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:p14="http://schemas.microsoft.com/office/powerpoint/2010/main" val="21282587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177</Words>
  <Application>Microsoft Office PowerPoint</Application>
  <PresentationFormat>와이드스크린</PresentationFormat>
  <Paragraphs>32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13</cp:revision>
  <dcterms:created xsi:type="dcterms:W3CDTF">2020-03-11T01:31:49Z</dcterms:created>
  <dcterms:modified xsi:type="dcterms:W3CDTF">2020-03-11T02:31:23Z</dcterms:modified>
</cp:coreProperties>
</file>