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856F-A2BB-4FD6-BDEF-2C025E44E3A4}" type="datetimeFigureOut">
              <a:rPr lang="ko-KR" altLang="en-US" smtClean="0"/>
              <a:t>2020-03-12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51" y="507939"/>
            <a:ext cx="8437896" cy="584212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재고종합현황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57847" y="2623193"/>
            <a:ext cx="2554015" cy="2810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70385" y="2922737"/>
            <a:ext cx="4524705" cy="188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896710" y="3738707"/>
            <a:ext cx="299943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홈앤서비스 그리드에는 합계가 왜 없나</a:t>
            </a:r>
            <a:r>
              <a:rPr lang="en-US" altLang="ko-KR" sz="1200" dirty="0" smtClean="0">
                <a:solidFill>
                  <a:srgbClr val="FF0000"/>
                </a:solidFill>
              </a:rPr>
              <a:t>?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0" name="꺾인 연결선 9"/>
          <p:cNvCxnSpPr>
            <a:endCxn id="9" idx="0"/>
          </p:cNvCxnSpPr>
          <p:nvPr/>
        </p:nvCxnSpPr>
        <p:spPr>
          <a:xfrm rot="5400000">
            <a:off x="4109965" y="3441143"/>
            <a:ext cx="584029" cy="11098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26924" y="5709666"/>
            <a:ext cx="324838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우측 그리드 남아 있는 우측공간만큼 그리드를 크게 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그룹명과</a:t>
            </a:r>
            <a:r>
              <a:rPr lang="ko-KR" altLang="en-US" sz="1200" dirty="0" smtClean="0">
                <a:solidFill>
                  <a:srgbClr val="FF0000"/>
                </a:solidFill>
              </a:rPr>
              <a:t> 지점명 컬럼을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약간길게</a:t>
            </a:r>
            <a:r>
              <a:rPr lang="en-US" altLang="ko-KR" sz="1200" smtClean="0">
                <a:solidFill>
                  <a:srgbClr val="FF0000"/>
                </a:solidFill>
              </a:rPr>
              <a:t>..)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7" idx="2"/>
            <a:endCxn id="14" idx="0"/>
          </p:cNvCxnSpPr>
          <p:nvPr/>
        </p:nvCxnSpPr>
        <p:spPr>
          <a:xfrm rot="5400000">
            <a:off x="8055079" y="5529889"/>
            <a:ext cx="275817" cy="8373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4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</cp:revision>
  <dcterms:created xsi:type="dcterms:W3CDTF">2020-03-12T11:14:30Z</dcterms:created>
  <dcterms:modified xsi:type="dcterms:W3CDTF">2020-03-12T11:24:09Z</dcterms:modified>
</cp:coreProperties>
</file>