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58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94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3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2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4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1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0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39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0856F-A2BB-4FD6-BDEF-2C025E44E3A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AA4A9-C12A-4408-80AA-16BA5D66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697" y="576248"/>
            <a:ext cx="8678607" cy="57055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86471" y="1864049"/>
            <a:ext cx="3264960" cy="1793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정아름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미인수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SMS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786470" y="4519544"/>
            <a:ext cx="4390375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평일 오전 </a:t>
            </a:r>
            <a:r>
              <a:rPr lang="en-US" altLang="ko-KR" sz="1200" dirty="0" smtClean="0">
                <a:solidFill>
                  <a:srgbClr val="FF0000"/>
                </a:solidFill>
              </a:rPr>
              <a:t>11</a:t>
            </a:r>
            <a:r>
              <a:rPr lang="ko-KR" altLang="en-US" sz="1200" dirty="0" smtClean="0">
                <a:solidFill>
                  <a:srgbClr val="FF0000"/>
                </a:solidFill>
              </a:rPr>
              <a:t>시 미 인수 건이 있으면 지점장에게 </a:t>
            </a:r>
            <a:r>
              <a:rPr lang="en-US" altLang="ko-KR" sz="1200" dirty="0" smtClean="0">
                <a:solidFill>
                  <a:srgbClr val="FF0000"/>
                </a:solidFill>
              </a:rPr>
              <a:t>SMS </a:t>
            </a:r>
            <a:r>
              <a:rPr lang="ko-KR" altLang="en-US" sz="1200" dirty="0" smtClean="0">
                <a:solidFill>
                  <a:srgbClr val="FF0000"/>
                </a:solidFill>
              </a:rPr>
              <a:t>전송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(***</a:t>
            </a:r>
            <a:r>
              <a:rPr lang="ko-KR" altLang="en-US" sz="1200" dirty="0" smtClean="0">
                <a:solidFill>
                  <a:srgbClr val="FF0000"/>
                </a:solidFill>
              </a:rPr>
              <a:t>지점 미 인수 </a:t>
            </a:r>
            <a:r>
              <a:rPr lang="en-US" altLang="ko-KR" sz="1200" dirty="0" smtClean="0">
                <a:solidFill>
                  <a:srgbClr val="FF0000"/>
                </a:solidFill>
              </a:rPr>
              <a:t>** </a:t>
            </a:r>
            <a:r>
              <a:rPr lang="ko-KR" altLang="en-US" sz="1200" dirty="0" smtClean="0">
                <a:solidFill>
                  <a:srgbClr val="FF0000"/>
                </a:solidFill>
              </a:rPr>
              <a:t>건이 있습니다</a:t>
            </a:r>
            <a:r>
              <a:rPr lang="en-US" altLang="ko-KR" sz="1200" dirty="0" smtClean="0">
                <a:solidFill>
                  <a:srgbClr val="FF0000"/>
                </a:solidFill>
              </a:rPr>
              <a:t>.)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9" name="꺾인 연결선 8"/>
          <p:cNvCxnSpPr>
            <a:stCxn id="5" idx="2"/>
            <a:endCxn id="8" idx="0"/>
          </p:cNvCxnSpPr>
          <p:nvPr/>
        </p:nvCxnSpPr>
        <p:spPr>
          <a:xfrm rot="16200000" flipH="1">
            <a:off x="5269333" y="3807218"/>
            <a:ext cx="861943" cy="562707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7418762" y="2468917"/>
            <a:ext cx="2342289" cy="8255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rgbClr val="FF0000"/>
                </a:solidFill>
              </a:rPr>
              <a:t>특수상품</a:t>
            </a:r>
            <a:r>
              <a:rPr lang="ko-KR" altLang="en-US" sz="1200" dirty="0" smtClean="0">
                <a:solidFill>
                  <a:srgbClr val="FF0000"/>
                </a:solidFill>
              </a:rPr>
              <a:t> 주문 </a:t>
            </a:r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r>
              <a:rPr lang="ko-KR" altLang="en-US" sz="1200" dirty="0" smtClean="0">
                <a:solidFill>
                  <a:srgbClr val="FF0000"/>
                </a:solidFill>
              </a:rPr>
              <a:t>차승인 변경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기존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자산관리팀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-&gt; </a:t>
            </a:r>
            <a:r>
              <a:rPr lang="ko-KR" altLang="en-US" sz="1200" dirty="0" smtClean="0">
                <a:solidFill>
                  <a:srgbClr val="FF0000"/>
                </a:solidFill>
              </a:rPr>
              <a:t>그룹관리자</a:t>
            </a:r>
          </a:p>
        </p:txBody>
      </p:sp>
    </p:spTree>
    <p:extLst>
      <p:ext uri="{BB962C8B-B14F-4D97-AF65-F5344CB8AC3E}">
        <p14:creationId xmlns:p14="http://schemas.microsoft.com/office/powerpoint/2010/main" val="68531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77" y="579503"/>
            <a:ext cx="8607045" cy="569899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62622" y="2853492"/>
            <a:ext cx="882830" cy="18961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작업자 관리</a:t>
            </a:r>
            <a:endParaRPr lang="ko-KR" altLang="en-US" sz="800" b="1" dirty="0"/>
          </a:p>
        </p:txBody>
      </p:sp>
      <p:sp>
        <p:nvSpPr>
          <p:cNvPr id="6" name="직사각형 5"/>
          <p:cNvSpPr/>
          <p:nvPr/>
        </p:nvSpPr>
        <p:spPr>
          <a:xfrm>
            <a:off x="7211568" y="2836400"/>
            <a:ext cx="960423" cy="22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047" y="3058515"/>
            <a:ext cx="3639968" cy="292487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810525" y="2853491"/>
            <a:ext cx="3556092" cy="31299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11568" y="4107916"/>
            <a:ext cx="2216886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센터 별 재고이력 페이지의 작업자 관리 레이어 팝업 </a:t>
            </a:r>
          </a:p>
        </p:txBody>
      </p:sp>
      <p:cxnSp>
        <p:nvCxnSpPr>
          <p:cNvPr id="10" name="꺾인 연결선 9"/>
          <p:cNvCxnSpPr>
            <a:stCxn id="5" idx="2"/>
            <a:endCxn id="9" idx="0"/>
          </p:cNvCxnSpPr>
          <p:nvPr/>
        </p:nvCxnSpPr>
        <p:spPr>
          <a:xfrm rot="16200000" flipH="1">
            <a:off x="7479620" y="3267525"/>
            <a:ext cx="1064808" cy="61597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" idx="3"/>
            <a:endCxn id="16" idx="1"/>
          </p:cNvCxnSpPr>
          <p:nvPr/>
        </p:nvCxnSpPr>
        <p:spPr>
          <a:xfrm>
            <a:off x="6366617" y="4418442"/>
            <a:ext cx="470018" cy="83510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836635" y="4984968"/>
            <a:ext cx="2216886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Swing </a:t>
            </a:r>
            <a:r>
              <a:rPr lang="ko-KR" altLang="en-US" sz="1200" dirty="0" smtClean="0">
                <a:solidFill>
                  <a:srgbClr val="FF0000"/>
                </a:solidFill>
              </a:rPr>
              <a:t>일련번호 </a:t>
            </a:r>
            <a:r>
              <a:rPr lang="en-US" altLang="ko-KR" sz="1200" dirty="0" smtClean="0">
                <a:solidFill>
                  <a:srgbClr val="FF0000"/>
                </a:solidFill>
              </a:rPr>
              <a:t>Hidden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등록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수정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일괄등록 포함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9361622" y="195506"/>
            <a:ext cx="1805539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정아름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송주은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조직관리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55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88" y="612031"/>
            <a:ext cx="8470425" cy="563393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조직관리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사업장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70540" y="4544922"/>
            <a:ext cx="411847" cy="156707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삭제</a:t>
            </a:r>
            <a:endParaRPr lang="ko-KR" altLang="en-US" sz="700" b="1" dirty="0"/>
          </a:p>
        </p:txBody>
      </p:sp>
      <p:sp>
        <p:nvSpPr>
          <p:cNvPr id="8" name="직사각형 7"/>
          <p:cNvSpPr/>
          <p:nvPr/>
        </p:nvSpPr>
        <p:spPr>
          <a:xfrm>
            <a:off x="9002176" y="4512217"/>
            <a:ext cx="583952" cy="22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343738" y="5684395"/>
            <a:ext cx="2013907" cy="400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94182" y="6039936"/>
            <a:ext cx="1832137" cy="4035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보일 때 </a:t>
            </a:r>
            <a:r>
              <a:rPr lang="en-US" altLang="ko-KR" sz="1200" dirty="0" smtClean="0">
                <a:solidFill>
                  <a:srgbClr val="FF0000"/>
                </a:solidFill>
              </a:rPr>
              <a:t>HNS </a:t>
            </a:r>
            <a:r>
              <a:rPr lang="ko-KR" altLang="en-US" sz="1200" dirty="0" smtClean="0">
                <a:solidFill>
                  <a:srgbClr val="FF0000"/>
                </a:solidFill>
              </a:rPr>
              <a:t>제거</a:t>
            </a:r>
          </a:p>
        </p:txBody>
      </p:sp>
      <p:cxnSp>
        <p:nvCxnSpPr>
          <p:cNvPr id="11" name="꺾인 연결선 10"/>
          <p:cNvCxnSpPr>
            <a:stCxn id="9" idx="1"/>
            <a:endCxn id="10" idx="0"/>
          </p:cNvCxnSpPr>
          <p:nvPr/>
        </p:nvCxnSpPr>
        <p:spPr>
          <a:xfrm rot="10800000" flipV="1">
            <a:off x="4910252" y="5884500"/>
            <a:ext cx="2433487" cy="155435"/>
          </a:xfrm>
          <a:prstGeom prst="bentConnector2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9361622" y="195506"/>
            <a:ext cx="1805539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정아름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송주은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42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48" y="569742"/>
            <a:ext cx="8672103" cy="571851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재고종합현황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서동욱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43328" y="1781323"/>
            <a:ext cx="596347" cy="222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33946" y="3052839"/>
            <a:ext cx="2461814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엑셀다운로드 홈앤서비스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그룹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지점 시트 별 구분 출력</a:t>
            </a:r>
          </a:p>
        </p:txBody>
      </p:sp>
      <p:cxnSp>
        <p:nvCxnSpPr>
          <p:cNvPr id="9" name="꺾인 연결선 8"/>
          <p:cNvCxnSpPr>
            <a:endCxn id="8" idx="0"/>
          </p:cNvCxnSpPr>
          <p:nvPr/>
        </p:nvCxnSpPr>
        <p:spPr>
          <a:xfrm rot="16200000" flipH="1">
            <a:off x="8285694" y="2273680"/>
            <a:ext cx="1064808" cy="493510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9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88" y="511192"/>
            <a:ext cx="8581023" cy="583561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재고조회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서동욱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48745" y="1995854"/>
            <a:ext cx="2838717" cy="351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20107" y="3334193"/>
            <a:ext cx="1781069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센터</a:t>
            </a:r>
            <a:r>
              <a:rPr lang="en-US" altLang="ko-KR" sz="1200" dirty="0" smtClean="0">
                <a:solidFill>
                  <a:srgbClr val="FF0000"/>
                </a:solidFill>
              </a:rPr>
              <a:t>id</a:t>
            </a:r>
            <a:r>
              <a:rPr lang="ko-KR" altLang="en-US" sz="1200" dirty="0" smtClean="0">
                <a:solidFill>
                  <a:srgbClr val="FF0000"/>
                </a:solidFill>
              </a:rPr>
              <a:t> 조회가 아닌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센터명</a:t>
            </a:r>
            <a:r>
              <a:rPr lang="ko-KR" altLang="en-US" sz="1200" dirty="0" smtClean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Like </a:t>
            </a:r>
            <a:r>
              <a:rPr lang="ko-KR" altLang="en-US" sz="1200" dirty="0" smtClean="0">
                <a:solidFill>
                  <a:srgbClr val="FF0000"/>
                </a:solidFill>
              </a:rPr>
              <a:t>검색</a:t>
            </a:r>
          </a:p>
        </p:txBody>
      </p:sp>
      <p:cxnSp>
        <p:nvCxnSpPr>
          <p:cNvPr id="9" name="꺾인 연결선 8"/>
          <p:cNvCxnSpPr>
            <a:stCxn id="7" idx="2"/>
            <a:endCxn id="8" idx="0"/>
          </p:cNvCxnSpPr>
          <p:nvPr/>
        </p:nvCxnSpPr>
        <p:spPr>
          <a:xfrm rot="5400000">
            <a:off x="3146049" y="2712138"/>
            <a:ext cx="986648" cy="25746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26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82" y="507939"/>
            <a:ext cx="8594034" cy="58421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예산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서동욱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640082" y="3576826"/>
            <a:ext cx="1438792" cy="27128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07973" y="4750987"/>
            <a:ext cx="1781069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주문번호 문구 제거</a:t>
            </a:r>
            <a:r>
              <a:rPr lang="en-US" altLang="ko-KR" sz="1200" dirty="0" smtClean="0">
                <a:solidFill>
                  <a:srgbClr val="FF0000"/>
                </a:solidFill>
              </a:rPr>
              <a:t/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err="1" smtClean="0">
                <a:solidFill>
                  <a:srgbClr val="FF0000"/>
                </a:solidFill>
              </a:rPr>
              <a:t>왼쪽정렬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9" name="꺾인 연결선 8"/>
          <p:cNvCxnSpPr>
            <a:stCxn id="7" idx="1"/>
            <a:endCxn id="8" idx="0"/>
          </p:cNvCxnSpPr>
          <p:nvPr/>
        </p:nvCxnSpPr>
        <p:spPr>
          <a:xfrm rot="10800000">
            <a:off x="4698508" y="4750988"/>
            <a:ext cx="1941574" cy="182279"/>
          </a:xfrm>
          <a:prstGeom prst="bentConnector4">
            <a:avLst>
              <a:gd name="adj1" fmla="val 27067"/>
              <a:gd name="adj2" fmla="val 225412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06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60" y="524203"/>
            <a:ext cx="8646079" cy="580959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상품승인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오지훈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86537" y="1987062"/>
            <a:ext cx="1045239" cy="1266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l="24643" b="7041"/>
          <a:stretch/>
        </p:blipFill>
        <p:spPr>
          <a:xfrm>
            <a:off x="3177942" y="2433025"/>
            <a:ext cx="1785527" cy="38051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177145" y="2433025"/>
            <a:ext cx="1714501" cy="380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8" idx="1"/>
            <a:endCxn id="9" idx="3"/>
          </p:cNvCxnSpPr>
          <p:nvPr/>
        </p:nvCxnSpPr>
        <p:spPr>
          <a:xfrm rot="10800000" flipV="1">
            <a:off x="4891647" y="2620108"/>
            <a:ext cx="894891" cy="317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332284" y="3811766"/>
            <a:ext cx="3499492" cy="6949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안전관리팀은 </a:t>
            </a:r>
            <a:r>
              <a:rPr lang="en-US" altLang="ko-KR" sz="1200" dirty="0" smtClean="0">
                <a:solidFill>
                  <a:srgbClr val="FF0000"/>
                </a:solidFill>
              </a:rPr>
              <a:t>Default </a:t>
            </a:r>
            <a:r>
              <a:rPr lang="ko-KR" altLang="en-US" sz="1200" dirty="0" smtClean="0">
                <a:solidFill>
                  <a:srgbClr val="FF0000"/>
                </a:solidFill>
              </a:rPr>
              <a:t>안전 체크 조회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그 외 본부관리자는 안전 제외하고 체크 조회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경영관리팀은 모두 체크</a:t>
            </a:r>
          </a:p>
        </p:txBody>
      </p:sp>
      <p:cxnSp>
        <p:nvCxnSpPr>
          <p:cNvPr id="17" name="꺾인 연결선 16"/>
          <p:cNvCxnSpPr>
            <a:stCxn id="9" idx="2"/>
            <a:endCxn id="16" idx="0"/>
          </p:cNvCxnSpPr>
          <p:nvPr/>
        </p:nvCxnSpPr>
        <p:spPr>
          <a:xfrm rot="16200000" flipH="1">
            <a:off x="4059100" y="2788835"/>
            <a:ext cx="998227" cy="104763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179178" y="2893133"/>
            <a:ext cx="7221196" cy="6887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900882" y="4736600"/>
            <a:ext cx="3499492" cy="6949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처리상태컬럼을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승인구분</a:t>
            </a:r>
            <a:r>
              <a:rPr lang="ko-KR" altLang="en-US" sz="1200" dirty="0" smtClean="0">
                <a:solidFill>
                  <a:srgbClr val="FF0000"/>
                </a:solidFill>
              </a:rPr>
              <a:t> 앞에</a:t>
            </a:r>
            <a:r>
              <a:rPr lang="en-US" altLang="ko-KR" sz="1200" dirty="0" smtClean="0">
                <a:solidFill>
                  <a:srgbClr val="FF0000"/>
                </a:solidFill>
              </a:rPr>
              <a:t>..</a:t>
            </a:r>
            <a:br>
              <a:rPr lang="en-US" altLang="ko-KR" sz="1200" dirty="0" smtClean="0">
                <a:solidFill>
                  <a:srgbClr val="FF0000"/>
                </a:solidFill>
              </a:rPr>
            </a:br>
            <a:r>
              <a:rPr lang="ko-KR" altLang="en-US" sz="1200" dirty="0" smtClean="0">
                <a:solidFill>
                  <a:srgbClr val="FF0000"/>
                </a:solidFill>
              </a:rPr>
              <a:t>상품명과 규격을 합쳐서 스크롤이 안보이게</a:t>
            </a:r>
            <a:r>
              <a:rPr lang="en-US" altLang="ko-KR" sz="1200" dirty="0" smtClean="0">
                <a:solidFill>
                  <a:srgbClr val="FF0000"/>
                </a:solidFill>
              </a:rPr>
              <a:t>..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23" name="꺾인 연결선 22"/>
          <p:cNvCxnSpPr>
            <a:stCxn id="21" idx="2"/>
            <a:endCxn id="22" idx="0"/>
          </p:cNvCxnSpPr>
          <p:nvPr/>
        </p:nvCxnSpPr>
        <p:spPr>
          <a:xfrm rot="16200000" flipH="1">
            <a:off x="6142828" y="3228799"/>
            <a:ext cx="1154749" cy="186085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0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105</Words>
  <Application>Microsoft Office PowerPoint</Application>
  <PresentationFormat>와이드스크린</PresentationFormat>
  <Paragraphs>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bitcube</cp:lastModifiedBy>
  <cp:revision>12</cp:revision>
  <dcterms:created xsi:type="dcterms:W3CDTF">2020-03-12T11:14:30Z</dcterms:created>
  <dcterms:modified xsi:type="dcterms:W3CDTF">2020-03-16T06:01:59Z</dcterms:modified>
</cp:coreProperties>
</file>