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563" r:id="rId2"/>
    <p:sldId id="1021" r:id="rId3"/>
  </p:sldIdLst>
  <p:sldSz cx="9906000" cy="6858000" type="A4"/>
  <p:notesSz cx="6669088" cy="9820275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5pPr>
    <a:lvl6pPr marL="22860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6pPr>
    <a:lvl7pPr marL="27432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7pPr>
    <a:lvl8pPr marL="32004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8pPr>
    <a:lvl9pPr marL="3657600" algn="l" defTabSz="914400" rtl="0" eaLnBrk="1" latinLnBrk="1" hangingPunct="1">
      <a:defRPr kumimoji="1" sz="1600" b="1" kern="1200">
        <a:solidFill>
          <a:schemeClr val="tx2"/>
        </a:solidFill>
        <a:latin typeface="HY헤드라인M" pitchFamily="18" charset="-127"/>
        <a:ea typeface="HY헤드라인M" pitchFamily="18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000099"/>
    <a:srgbClr val="66FFFF"/>
    <a:srgbClr val="00FFFF"/>
    <a:srgbClr val="000066"/>
    <a:srgbClr val="FFCC00"/>
    <a:srgbClr val="66CC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76" autoAdjust="0"/>
    <p:restoredTop sz="92487" autoAdjust="0"/>
  </p:normalViewPr>
  <p:slideViewPr>
    <p:cSldViewPr>
      <p:cViewPr varScale="1">
        <p:scale>
          <a:sx n="89" d="100"/>
          <a:sy n="89" d="100"/>
        </p:scale>
        <p:origin x="-1644" y="-102"/>
      </p:cViewPr>
      <p:guideLst>
        <p:guide orient="horz" pos="935"/>
        <p:guide orient="horz" pos="2976"/>
        <p:guide orient="horz" pos="799"/>
        <p:guide orient="horz" pos="618"/>
        <p:guide orient="horz" pos="2478"/>
        <p:guide orient="horz" pos="2160"/>
        <p:guide orient="horz" pos="3974"/>
        <p:guide orient="horz" pos="3521"/>
        <p:guide pos="353"/>
        <p:guide pos="6114"/>
        <p:guide pos="172"/>
        <p:guide pos="2349"/>
        <p:guide pos="2984"/>
        <p:guide pos="3438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232" y="-102"/>
      </p:cViewPr>
      <p:guideLst>
        <p:guide orient="horz" pos="3093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10000" y="0"/>
            <a:ext cx="2895600" cy="52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8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10000" y="9347200"/>
            <a:ext cx="2895600" cy="45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/>
            </a:lvl1pPr>
          </a:lstStyle>
          <a:p>
            <a:pPr>
              <a:defRPr/>
            </a:pPr>
            <a:fld id="{4C25DCD7-100A-443D-8D97-C5070ADB03A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1745615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162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13175" y="0"/>
            <a:ext cx="2840038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>
            <a:lvl1pPr algn="r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1675" y="758825"/>
            <a:ext cx="5254625" cy="3638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896938" y="4700588"/>
            <a:ext cx="4859337" cy="439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583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21800"/>
            <a:ext cx="29162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l" defTabSz="914028">
              <a:defRPr sz="1200" b="0">
                <a:latin typeface="+mn-ea"/>
                <a:ea typeface="+mn-ea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83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3175" y="9321800"/>
            <a:ext cx="2840038" cy="53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121" tIns="45061" rIns="90121" bIns="45061" numCol="1" anchor="b" anchorCtr="0" compatLnSpc="1">
            <a:prstTxWarp prst="textNoShape">
              <a:avLst/>
            </a:prstTxWarp>
          </a:bodyPr>
          <a:lstStyle>
            <a:lvl1pPr algn="r" defTabSz="914028">
              <a:defRPr sz="1200" b="0" smtClean="0">
                <a:latin typeface="+mn-ea"/>
                <a:ea typeface="+mn-ea"/>
              </a:defRPr>
            </a:lvl1pPr>
          </a:lstStyle>
          <a:p>
            <a:pPr>
              <a:defRPr/>
            </a:pPr>
            <a:fld id="{9085957F-E11D-48AD-973D-D7BBA102C3D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366569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+mn-ea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103" tIns="45053" rIns="90103" bIns="45053"/>
          <a:lstStyle/>
          <a:p>
            <a:endParaRPr lang="ko-KR" altLang="en-US" smtClean="0">
              <a:latin typeface="굴림" charset="-127"/>
              <a:ea typeface="굴림" charset="-127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1"/>
          <p:cNvSpPr>
            <a:spLocks noChangeArrowheads="1"/>
          </p:cNvSpPr>
          <p:nvPr userDrawn="1"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굴림" charset="-127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51895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45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240588" y="0"/>
            <a:ext cx="2284412" cy="6172200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82588" y="0"/>
            <a:ext cx="6705600" cy="617220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786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998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3416263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382588" y="990600"/>
            <a:ext cx="4494212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990600"/>
            <a:ext cx="4495800" cy="5181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547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532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568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8112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40784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1127403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2588" y="990600"/>
            <a:ext cx="9142412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</p:txBody>
      </p:sp>
      <p:sp>
        <p:nvSpPr>
          <p:cNvPr id="1027" name="Rectangle 21"/>
          <p:cNvSpPr>
            <a:spLocks noChangeArrowheads="1"/>
          </p:cNvSpPr>
          <p:nvPr/>
        </p:nvSpPr>
        <p:spPr bwMode="auto">
          <a:xfrm>
            <a:off x="0" y="0"/>
            <a:ext cx="9906000" cy="685800"/>
          </a:xfrm>
          <a:prstGeom prst="rect">
            <a:avLst/>
          </a:prstGeom>
          <a:gradFill rotWithShape="0">
            <a:gsLst>
              <a:gs pos="0">
                <a:srgbClr val="D5DFF2"/>
              </a:gs>
              <a:gs pos="100000">
                <a:srgbClr val="A3B8E3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ko-KR" altLang="ko-KR" sz="2400" b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8" name="Rectangle 2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6477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smtClean="0"/>
              <a:t>마스터 제목 스타일 편집</a:t>
            </a:r>
          </a:p>
        </p:txBody>
      </p:sp>
      <p:sp>
        <p:nvSpPr>
          <p:cNvPr id="1029" name="Text Box 37"/>
          <p:cNvSpPr txBox="1">
            <a:spLocks noChangeArrowheads="1"/>
          </p:cNvSpPr>
          <p:nvPr userDrawn="1"/>
        </p:nvSpPr>
        <p:spPr bwMode="auto">
          <a:xfrm>
            <a:off x="4665663" y="6643688"/>
            <a:ext cx="863600" cy="168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>
            <a:spAutoFit/>
          </a:bodyPr>
          <a:lstStyle>
            <a:lvl1pPr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1pPr>
            <a:lvl2pPr marL="742950" indent="-28575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2pPr>
            <a:lvl3pPr marL="11430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3pPr>
            <a:lvl4pPr marL="16002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4pPr>
            <a:lvl5pPr marL="2057400" indent="-228600" eaLnBrk="0" hangingPunct="0"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600" b="1">
                <a:solidFill>
                  <a:schemeClr val="tx2"/>
                </a:solidFill>
                <a:latin typeface="HY헤드라인M" pitchFamily="18" charset="-127"/>
                <a:ea typeface="HY헤드라인M" pitchFamily="18" charset="-127"/>
              </a:defRPr>
            </a:lvl9pPr>
          </a:lstStyle>
          <a:p>
            <a:pPr algn="ctr" eaLnBrk="1" hangingPunct="1">
              <a:defRPr/>
            </a:pPr>
            <a:fld id="{204D55A9-9D87-42B3-A870-7BB447612855}" type="slidenum">
              <a:rPr lang="en-US" altLang="ko-KR" sz="1100" b="0" smtClean="0">
                <a:solidFill>
                  <a:srgbClr val="5F5F5F"/>
                </a:solidFill>
                <a:latin typeface="맑은 고딕" pitchFamily="50" charset="-127"/>
                <a:ea typeface="맑은 고딕" pitchFamily="50" charset="-127"/>
              </a:rPr>
              <a:pPr algn="ctr" eaLnBrk="1" hangingPunct="1">
                <a:defRPr/>
              </a:pPr>
              <a:t>‹#›</a:t>
            </a:fld>
            <a:endParaRPr lang="en-US" altLang="ko-KR" sz="1100" b="0" smtClean="0">
              <a:solidFill>
                <a:srgbClr val="5F5F5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030" name="Picture 7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25" y="6296025"/>
            <a:ext cx="842963" cy="43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463" r:id="rId1"/>
    <p:sldLayoutId id="2147484453" r:id="rId2"/>
    <p:sldLayoutId id="2147484454" r:id="rId3"/>
    <p:sldLayoutId id="2147484455" r:id="rId4"/>
    <p:sldLayoutId id="2147484456" r:id="rId5"/>
    <p:sldLayoutId id="2147484457" r:id="rId6"/>
    <p:sldLayoutId id="2147484458" r:id="rId7"/>
    <p:sldLayoutId id="2147484459" r:id="rId8"/>
    <p:sldLayoutId id="2147484460" r:id="rId9"/>
    <p:sldLayoutId id="2147484461" r:id="rId10"/>
    <p:sldLayoutId id="2147484462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맑은 고딕" pitchFamily="50" charset="-127"/>
          <a:ea typeface="맑은 고딕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200">
          <a:solidFill>
            <a:srgbClr val="000066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190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q"/>
        <a:defRPr kumimoji="1" sz="1600">
          <a:solidFill>
            <a:schemeClr val="tx1"/>
          </a:solidFill>
          <a:latin typeface="맑은 고딕" pitchFamily="50" charset="-127"/>
          <a:ea typeface="맑은 고딕" pitchFamily="50" charset="-127"/>
          <a:cs typeface="+mn-cs"/>
        </a:defRPr>
      </a:lvl1pPr>
      <a:lvl2pPr marL="571500" indent="-190500" algn="l" rtl="0" eaLnBrk="0" fontAlgn="base" latinLnBrk="1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sz="1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marL="952500" indent="-1905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marL="1333500" indent="-1905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0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200">
          <a:solidFill>
            <a:schemeClr val="tx1"/>
          </a:solidFill>
          <a:latin typeface="굴림" pitchFamily="50" charset="-127"/>
          <a:ea typeface="굴림" pitchFamily="50" charset="-127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380206" y="3118049"/>
            <a:ext cx="9145588" cy="1823119"/>
          </a:xfrm>
        </p:spPr>
        <p:txBody>
          <a:bodyPr/>
          <a:lstStyle/>
          <a:p>
            <a:pPr algn="ctr"/>
            <a:r>
              <a:rPr lang="en-US" altLang="ko-KR" sz="1800" b="1" dirty="0" smtClean="0">
                <a:solidFill>
                  <a:schemeClr val="tx1"/>
                </a:solidFill>
              </a:rPr>
              <a:t>[ 2017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년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1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월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2</a:t>
            </a:r>
            <a:r>
              <a:rPr lang="ko-KR" altLang="en-US" sz="1800" b="1" dirty="0" smtClean="0">
                <a:solidFill>
                  <a:schemeClr val="tx1"/>
                </a:solidFill>
              </a:rPr>
              <a:t>주차 </a:t>
            </a:r>
            <a:r>
              <a:rPr lang="en-US" altLang="ko-KR" sz="1800" b="1" dirty="0" smtClean="0">
                <a:solidFill>
                  <a:schemeClr val="tx1"/>
                </a:solidFill>
              </a:rPr>
              <a:t>]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r>
              <a:rPr lang="en-US" altLang="ko-KR" sz="1800" b="1" dirty="0" smtClean="0">
                <a:solidFill>
                  <a:schemeClr val="tx1"/>
                </a:solidFill>
              </a:rPr>
              <a:t>(2017. 1. 9 ~ 2017. 1. 13)</a:t>
            </a:r>
            <a:br>
              <a:rPr lang="en-US" altLang="ko-KR" sz="1800" b="1" dirty="0" smtClean="0">
                <a:solidFill>
                  <a:schemeClr val="tx1"/>
                </a:solidFill>
              </a:rPr>
            </a:br>
            <a:endParaRPr lang="ko-KR" altLang="en-US" sz="1500" dirty="0" smtClean="0">
              <a:solidFill>
                <a:schemeClr val="tx1"/>
              </a:solidFill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4294967295"/>
          </p:nvPr>
        </p:nvSpPr>
        <p:spPr>
          <a:xfrm>
            <a:off x="1485900" y="5157788"/>
            <a:ext cx="6934200" cy="549275"/>
          </a:xfrm>
        </p:spPr>
        <p:txBody>
          <a:bodyPr anchor="ctr"/>
          <a:lstStyle/>
          <a:p>
            <a:pPr marL="0" indent="0" algn="ctr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sz="1400" b="1" dirty="0" smtClean="0"/>
              <a:t>보고 </a:t>
            </a:r>
            <a:r>
              <a:rPr lang="en-US" altLang="ko-KR" sz="1400" b="1" dirty="0" smtClean="0"/>
              <a:t>: 2017</a:t>
            </a:r>
            <a:r>
              <a:rPr lang="ko-KR" altLang="en-US" sz="1400" b="1" dirty="0" smtClean="0"/>
              <a:t>년 </a:t>
            </a:r>
            <a:r>
              <a:rPr lang="en-US" altLang="ko-KR" sz="1400" b="1" dirty="0" smtClean="0"/>
              <a:t>1</a:t>
            </a:r>
            <a:r>
              <a:rPr lang="ko-KR" altLang="en-US" sz="1400" b="1" dirty="0" smtClean="0"/>
              <a:t>월 </a:t>
            </a:r>
            <a:r>
              <a:rPr lang="en-US" altLang="ko-KR" sz="1400" b="1" dirty="0" smtClean="0"/>
              <a:t>13</a:t>
            </a:r>
            <a:r>
              <a:rPr lang="ko-KR" altLang="en-US" sz="1400" b="1" dirty="0" smtClean="0"/>
              <a:t>일</a:t>
            </a:r>
          </a:p>
        </p:txBody>
      </p:sp>
      <p:sp>
        <p:nvSpPr>
          <p:cNvPr id="3092" name="Text Box 20"/>
          <p:cNvSpPr txBox="1">
            <a:spLocks noChangeArrowheads="1"/>
          </p:cNvSpPr>
          <p:nvPr/>
        </p:nvSpPr>
        <p:spPr bwMode="auto">
          <a:xfrm>
            <a:off x="415925" y="1916113"/>
            <a:ext cx="9074150" cy="1225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defRPr/>
            </a:pPr>
            <a:r>
              <a:rPr lang="en-US" altLang="ko-KR" sz="3200" dirty="0" err="1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OKplaza</a:t>
            </a:r>
            <a:r>
              <a:rPr lang="en-US" altLang="ko-KR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2</a:t>
            </a:r>
            <a:r>
              <a:rPr lang="ko-KR" altLang="en-US" sz="3200" dirty="0" smtClean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차 고도화 </a:t>
            </a:r>
            <a:r>
              <a:rPr lang="ko-KR" altLang="en-US" sz="3200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구축 </a:t>
            </a:r>
            <a:r>
              <a:rPr lang="ko-KR" altLang="en-US" sz="320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맑은 고딕" pitchFamily="50" charset="-127"/>
                <a:ea typeface="맑은 고딕" pitchFamily="50" charset="-127"/>
              </a:rPr>
              <a:t>주간업무보고</a:t>
            </a:r>
            <a:endParaRPr lang="en-US" altLang="ko-KR" sz="320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2188" y="1052513"/>
            <a:ext cx="1685925" cy="86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8588" y="0"/>
            <a:ext cx="6477000" cy="685800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ko-KR" altLang="en-US" smtClean="0"/>
              <a:t> 세부실적 및 계획 </a:t>
            </a:r>
            <a:endParaRPr lang="en-US" altLang="ko-KR" smtClean="0"/>
          </a:p>
        </p:txBody>
      </p:sp>
      <p:graphicFrame>
        <p:nvGraphicFramePr>
          <p:cNvPr id="5151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1700546"/>
              </p:ext>
            </p:extLst>
          </p:nvPr>
        </p:nvGraphicFramePr>
        <p:xfrm>
          <a:off x="273050" y="836613"/>
          <a:ext cx="9467850" cy="5112667"/>
        </p:xfrm>
        <a:graphic>
          <a:graphicData uri="http://schemas.openxmlformats.org/drawingml/2006/table">
            <a:tbl>
              <a:tblPr/>
              <a:tblGrid>
                <a:gridCol w="4467225"/>
                <a:gridCol w="714375"/>
                <a:gridCol w="4286250"/>
              </a:tblGrid>
              <a:tr h="74217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금주 실적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(‘17.1.9 ~‘17.1.13 )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여부</a:t>
                      </a:r>
                      <a:endParaRPr kumimoji="1" lang="en-US" altLang="ko-KR" sz="10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차주 계획</a:t>
                      </a: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(‘17.1.16 ~‘17.1.20 )</a:t>
                      </a:r>
                    </a:p>
                  </a:txBody>
                  <a:tcPr marL="90000" marR="90000" marT="46793" marB="46793" anchor="ctr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</a:tr>
              <a:tr h="4370497"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화면설계서 수정 작성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채권 관련 및 업체별 상세 화면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연동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agent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 서버 설치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여신정보 연동 관련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agent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관련 협의 및 검토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87313" marR="0" lvl="0" indent="-87313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진행 중</a:t>
                      </a:r>
                      <a:endParaRPr kumimoji="1" lang="en-US" altLang="ko-KR" sz="10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물류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DB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신규 테이블 구성 수정 보완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여신관리 채권 관리 및 업체별 채권현황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개발</a:t>
                      </a:r>
                      <a:endParaRPr lang="en-US" altLang="ko-KR" sz="1000" b="1" baseline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여신정보 연동 관련 개발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검색엔진 연동 </a:t>
                      </a:r>
                      <a:r>
                        <a:rPr lang="en-US" altLang="ko-KR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agent </a:t>
                      </a: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관련 협의 및 검토</a:t>
                      </a: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1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r>
                        <a:rPr lang="ko-KR" altLang="en-US" sz="1000" b="1" baseline="0" dirty="0" smtClean="0">
                          <a:latin typeface="맑은 고딕" pitchFamily="50" charset="-127"/>
                          <a:ea typeface="맑은 고딕" pitchFamily="50" charset="-127"/>
                        </a:rPr>
                        <a:t>개인정보 동의 관련 개발 작업</a:t>
                      </a: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arabicPeriod"/>
                        <a:tabLst/>
                        <a:defRPr/>
                      </a:pPr>
                      <a:endParaRPr lang="en-US" altLang="ko-KR" sz="1000" b="0" baseline="0" dirty="0" smtClean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793" marB="46793" horzOverflow="overflow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40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82588" y="836613"/>
            <a:ext cx="9142412" cy="5181600"/>
          </a:xfrm>
        </p:spPr>
        <p:txBody>
          <a:bodyPr/>
          <a:lstStyle/>
          <a:p>
            <a:pPr marL="304800" indent="-304800">
              <a:spcBef>
                <a:spcPct val="0"/>
              </a:spcBef>
              <a:buFont typeface="Wingdings" pitchFamily="2" charset="2"/>
              <a:buNone/>
            </a:pPr>
            <a:r>
              <a:rPr lang="ko-KR" altLang="en-US" dirty="0" smtClean="0"/>
              <a:t>				               </a:t>
            </a:r>
            <a:endParaRPr lang="en-US" altLang="ko-K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ITSM 기본 PPT">
  <a:themeElements>
    <a:clrScheme name="ITSM 기본 PPT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ITSM 기본 PPT">
      <a:majorFont>
        <a:latin typeface="HY헤드라인M"/>
        <a:ea typeface="HY헤드라인M"/>
        <a:cs typeface=""/>
      </a:majorFont>
      <a:minorFont>
        <a:latin typeface="HY울릉도M"/>
        <a:ea typeface="HY울릉도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0000" tIns="46800" rIns="90000" bIns="46800" numCol="1" anchor="ctr" anchorCtr="0" compatLnSpc="1">
        <a:prstTxWarp prst="textNoShape">
          <a:avLst/>
        </a:prstTxWarp>
      </a:bodyPr>
      <a:lstStyle>
        <a:defPPr marL="0" marR="0" indent="0" algn="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HY헤드라인M" pitchFamily="18" charset="-127"/>
            <a:ea typeface="HY헤드라인M" pitchFamily="18" charset="-127"/>
          </a:defRPr>
        </a:defPPr>
      </a:lstStyle>
    </a:lnDef>
  </a:objectDefaults>
  <a:extraClrSchemeLst>
    <a:extraClrScheme>
      <a:clrScheme name="ITSM 기본 PPT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TSM 기본 PPT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TSM 기본 PP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110954</TotalTime>
  <Words>126</Words>
  <Application>Microsoft Office PowerPoint</Application>
  <PresentationFormat>A4 용지(210x297mm)</PresentationFormat>
  <Paragraphs>46</Paragraphs>
  <Slides>2</Slides>
  <Notes>2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ITSM 기본 PPT</vt:lpstr>
      <vt:lpstr>[ 2017년 1월 2주차 ] (2017. 1. 9 ~ 2017. 1. 13) </vt:lpstr>
      <vt:lpstr> 세부실적 및 계획 </vt:lpstr>
    </vt:vector>
  </TitlesOfParts>
  <Company>현대정보기술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IT종합상황관리시스템 2단계 구축사업</dc:title>
  <dc:creator>안정환</dc:creator>
  <cp:lastModifiedBy>tytolee</cp:lastModifiedBy>
  <cp:revision>2325</cp:revision>
  <dcterms:created xsi:type="dcterms:W3CDTF">2001-03-19T00:20:24Z</dcterms:created>
  <dcterms:modified xsi:type="dcterms:W3CDTF">2017-01-13T10:51:20Z</dcterms:modified>
</cp:coreProperties>
</file>