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 varScale="1">
        <p:scale>
          <a:sx n="112" d="100"/>
          <a:sy n="112" d="100"/>
        </p:scale>
        <p:origin x="-1788" y="-90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[ 2017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3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(2017. 1. 16 ~ 2017. 1. 20)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2017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월 </a:t>
            </a:r>
            <a:r>
              <a:rPr lang="en-US" altLang="ko-KR" sz="1400" b="1" dirty="0"/>
              <a:t>2</a:t>
            </a:r>
            <a:r>
              <a:rPr lang="en-US" altLang="ko-KR" sz="1400" b="1" dirty="0" smtClean="0"/>
              <a:t>3</a:t>
            </a:r>
            <a:r>
              <a:rPr lang="ko-KR" altLang="en-US" sz="1400" b="1" dirty="0" smtClean="0"/>
              <a:t>일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64547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(‘17.1.16 ~‘17.1.20 )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(‘17.1.23 ~‘17.1.26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채권 관리 및 업체별 채권현황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여신정보 연동 관련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검색엔진 연동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agent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관련 협의 및 검토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작업</a:t>
                      </a: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관련 화면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관련 화면 테스트 및 시연 준비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검색엔진 연동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agent Index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수정 개발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안내 </a:t>
                      </a:r>
                      <a:r>
                        <a:rPr lang="ko-KR" altLang="en-US" sz="1000" b="1" baseline="0" smtClean="0">
                          <a:latin typeface="맑은 고딕" pitchFamily="50" charset="-127"/>
                          <a:ea typeface="맑은 고딕" pitchFamily="50" charset="-127"/>
                        </a:rPr>
                        <a:t>메일 템플릿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페이지 작업</a:t>
                      </a: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110960</TotalTime>
  <Words>108</Words>
  <Application>Microsoft Office PowerPoint</Application>
  <PresentationFormat>A4 용지(210x297mm)</PresentationFormat>
  <Paragraphs>38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[ 2017년 1월 3주차 ] (2017. 1. 16 ~ 2017. 1. 20)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2328</cp:revision>
  <dcterms:created xsi:type="dcterms:W3CDTF">2001-03-19T00:20:24Z</dcterms:created>
  <dcterms:modified xsi:type="dcterms:W3CDTF">2017-01-23T01:09:41Z</dcterms:modified>
</cp:coreProperties>
</file>