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>
        <p:scale>
          <a:sx n="100" d="100"/>
          <a:sy n="100" d="100"/>
        </p:scale>
        <p:origin x="-1284" y="162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2016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11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2016. 11. 14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~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2016. 11. 18)</a:t>
            </a:r>
            <a:r>
              <a:rPr lang="en-US" altLang="ko-KR" sz="1800" b="1" dirty="0" smtClean="0">
                <a:solidFill>
                  <a:schemeClr val="tx1"/>
                </a:solidFill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/>
              <a:t>2016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11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18</a:t>
            </a:r>
            <a:r>
              <a:rPr lang="ko-KR" altLang="en-US" sz="1400" b="1" dirty="0" smtClean="0"/>
              <a:t>일</a:t>
            </a:r>
            <a:endParaRPr lang="ko-KR" altLang="en-US" sz="1400" b="1" dirty="0" smtClean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628499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16.11.14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16.11.18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16.11.21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16.11.25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상세 프로세스 구성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논리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배송추적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검토 및 작업 대상 화면 선별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이미지 관리 툴 개발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암호화 개발 작업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685800" marR="0" lvl="1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상세 프로세스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초안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물리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확정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배송추적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API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프로세스 리뷰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암호화 개발 작업 진행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smtClean="0">
                          <a:latin typeface="맑은 고딕" pitchFamily="50" charset="-127"/>
                          <a:ea typeface="맑은 고딕" pitchFamily="50" charset="-127"/>
                        </a:rPr>
                        <a:t>이미지 관리 툴 개발 진행</a:t>
                      </a: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110551</TotalTime>
  <Words>128</Words>
  <Application>Microsoft Office PowerPoint</Application>
  <PresentationFormat>A4 용지(210x297mm)</PresentationFormat>
  <Paragraphs>47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[ 2016년 11월 2주차 ] (2016. 11. 14 ~ 2016. 11. 18)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2297</cp:revision>
  <dcterms:created xsi:type="dcterms:W3CDTF">2001-03-19T00:20:24Z</dcterms:created>
  <dcterms:modified xsi:type="dcterms:W3CDTF">2016-11-18T08:43:48Z</dcterms:modified>
</cp:coreProperties>
</file>