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563" r:id="rId2"/>
    <p:sldId id="1021" r:id="rId3"/>
  </p:sldIdLst>
  <p:sldSz cx="9906000" cy="6858000" type="A4"/>
  <p:notesSz cx="6669088" cy="98202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99"/>
    <a:srgbClr val="66FFFF"/>
    <a:srgbClr val="00FFFF"/>
    <a:srgbClr val="000066"/>
    <a:srgbClr val="FFCC00"/>
    <a:srgbClr val="66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76" autoAdjust="0"/>
    <p:restoredTop sz="92487" autoAdjust="0"/>
  </p:normalViewPr>
  <p:slideViewPr>
    <p:cSldViewPr>
      <p:cViewPr>
        <p:scale>
          <a:sx n="100" d="100"/>
          <a:sy n="100" d="100"/>
        </p:scale>
        <p:origin x="-1284" y="162"/>
      </p:cViewPr>
      <p:guideLst>
        <p:guide orient="horz" pos="935"/>
        <p:guide orient="horz" pos="2976"/>
        <p:guide orient="horz" pos="799"/>
        <p:guide orient="horz" pos="618"/>
        <p:guide orient="horz" pos="2478"/>
        <p:guide orient="horz" pos="2160"/>
        <p:guide orient="horz" pos="3974"/>
        <p:guide orient="horz" pos="3521"/>
        <p:guide pos="353"/>
        <p:guide pos="6114"/>
        <p:guide pos="172"/>
        <p:guide pos="2349"/>
        <p:guide pos="2984"/>
        <p:guide pos="343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232" y="-102"/>
      </p:cViewPr>
      <p:guideLst>
        <p:guide orient="horz" pos="3093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t" anchorCtr="0" compatLnSpc="1">
            <a:prstTxWarp prst="textNoShape">
              <a:avLst/>
            </a:prstTxWarp>
          </a:bodyPr>
          <a:lstStyle>
            <a:lvl1pPr algn="l" defTabSz="914028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8956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t" anchorCtr="0" compatLnSpc="1">
            <a:prstTxWarp prst="textNoShape">
              <a:avLst/>
            </a:prstTxWarp>
          </a:bodyPr>
          <a:lstStyle>
            <a:lvl1pPr algn="r" defTabSz="914028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47200"/>
            <a:ext cx="28956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b" anchorCtr="0" compatLnSpc="1">
            <a:prstTxWarp prst="textNoShape">
              <a:avLst/>
            </a:prstTxWarp>
          </a:bodyPr>
          <a:lstStyle>
            <a:lvl1pPr algn="l" defTabSz="914028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9347200"/>
            <a:ext cx="28956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b" anchorCtr="0" compatLnSpc="1">
            <a:prstTxWarp prst="textNoShape">
              <a:avLst/>
            </a:prstTxWarp>
          </a:bodyPr>
          <a:lstStyle>
            <a:lvl1pPr algn="r" defTabSz="914028">
              <a:defRPr sz="1200" b="0"/>
            </a:lvl1pPr>
          </a:lstStyle>
          <a:p>
            <a:pPr>
              <a:defRPr/>
            </a:pPr>
            <a:fld id="{4C25DCD7-100A-443D-8D97-C5070ADB03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4561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62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t" anchorCtr="0" compatLnSpc="1">
            <a:prstTxWarp prst="textNoShape">
              <a:avLst/>
            </a:prstTxWarp>
          </a:bodyPr>
          <a:lstStyle>
            <a:lvl1pPr algn="l" defTabSz="914028">
              <a:defRPr sz="1200" b="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3175" y="0"/>
            <a:ext cx="28400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t" anchorCtr="0" compatLnSpc="1">
            <a:prstTxWarp prst="textNoShape">
              <a:avLst/>
            </a:prstTxWarp>
          </a:bodyPr>
          <a:lstStyle>
            <a:lvl1pPr algn="r" defTabSz="914028">
              <a:defRPr sz="1200" b="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1675" y="758825"/>
            <a:ext cx="5254625" cy="3638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700588"/>
            <a:ext cx="4859337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21800"/>
            <a:ext cx="2916238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b" anchorCtr="0" compatLnSpc="1">
            <a:prstTxWarp prst="textNoShape">
              <a:avLst/>
            </a:prstTxWarp>
          </a:bodyPr>
          <a:lstStyle>
            <a:lvl1pPr algn="l" defTabSz="914028">
              <a:defRPr sz="1200" b="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3175" y="9321800"/>
            <a:ext cx="2840038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b" anchorCtr="0" compatLnSpc="1">
            <a:prstTxWarp prst="textNoShape">
              <a:avLst/>
            </a:prstTxWarp>
          </a:bodyPr>
          <a:lstStyle>
            <a:lvl1pPr algn="r" defTabSz="914028">
              <a:defRPr sz="1200" b="0" smtClean="0">
                <a:latin typeface="+mn-ea"/>
                <a:ea typeface="+mn-ea"/>
              </a:defRPr>
            </a:lvl1pPr>
          </a:lstStyle>
          <a:p>
            <a:pPr>
              <a:defRPr/>
            </a:pPr>
            <a:fld id="{9085957F-E11D-48AD-973D-D7BBA102C3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6656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03" tIns="45053" rIns="90103" bIns="45053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gradFill rotWithShape="0">
            <a:gsLst>
              <a:gs pos="0">
                <a:srgbClr val="D5DFF2"/>
              </a:gs>
              <a:gs pos="100000">
                <a:srgbClr val="A3B8E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ko-KR" altLang="ko-KR" sz="2400" b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18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45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40588" y="0"/>
            <a:ext cx="2284412" cy="6172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2588" y="0"/>
            <a:ext cx="6705600" cy="6172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78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98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1626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2588" y="990600"/>
            <a:ext cx="4494212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90600"/>
            <a:ext cx="4495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54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53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56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112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4078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2740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90600"/>
            <a:ext cx="9142412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1027" name="Rectangle 21"/>
          <p:cNvSpPr>
            <a:spLocks noChangeArrowheads="1"/>
          </p:cNvSpPr>
          <p:nvPr/>
        </p:nvSpPr>
        <p:spPr bwMode="auto">
          <a:xfrm>
            <a:off x="0" y="0"/>
            <a:ext cx="9906000" cy="685800"/>
          </a:xfrm>
          <a:prstGeom prst="rect">
            <a:avLst/>
          </a:prstGeom>
          <a:gradFill rotWithShape="0">
            <a:gsLst>
              <a:gs pos="0">
                <a:srgbClr val="D5DFF2"/>
              </a:gs>
              <a:gs pos="100000">
                <a:srgbClr val="A3B8E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ko-KR" altLang="ko-KR" sz="2400" b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8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6477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Text Box 37"/>
          <p:cNvSpPr txBox="1">
            <a:spLocks noChangeArrowheads="1"/>
          </p:cNvSpPr>
          <p:nvPr userDrawn="1"/>
        </p:nvSpPr>
        <p:spPr bwMode="auto">
          <a:xfrm>
            <a:off x="4665663" y="6643688"/>
            <a:ext cx="8636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3pPr>
            <a:lvl4pPr marL="1600200" indent="-228600" eaLnBrk="0" hangingPunct="0"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4pPr>
            <a:lvl5pPr marL="2057400" indent="-228600" eaLnBrk="0" hangingPunct="0"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ctr" eaLnBrk="1" hangingPunct="1">
              <a:defRPr/>
            </a:pPr>
            <a:fld id="{204D55A9-9D87-42B3-A870-7BB447612855}" type="slidenum">
              <a:rPr lang="en-US" altLang="ko-KR" sz="1100" b="0" smtClean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1100" b="0" smtClean="0">
              <a:solidFill>
                <a:srgbClr val="5F5F5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0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6296025"/>
            <a:ext cx="84296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63" r:id="rId1"/>
    <p:sldLayoutId id="2147484453" r:id="rId2"/>
    <p:sldLayoutId id="2147484454" r:id="rId3"/>
    <p:sldLayoutId id="2147484455" r:id="rId4"/>
    <p:sldLayoutId id="2147484456" r:id="rId5"/>
    <p:sldLayoutId id="2147484457" r:id="rId6"/>
    <p:sldLayoutId id="2147484458" r:id="rId7"/>
    <p:sldLayoutId id="2147484459" r:id="rId8"/>
    <p:sldLayoutId id="2147484460" r:id="rId9"/>
    <p:sldLayoutId id="2147484461" r:id="rId10"/>
    <p:sldLayoutId id="214748446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190500" indent="-1905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q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71500" indent="-1905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52500" indent="-1905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333500" indent="-1905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0206" y="3118049"/>
            <a:ext cx="9145588" cy="1823119"/>
          </a:xfrm>
        </p:spPr>
        <p:txBody>
          <a:bodyPr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[ 2016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년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11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월 </a:t>
            </a:r>
            <a:r>
              <a:rPr lang="en-US" altLang="ko-KR" sz="1800" b="1" dirty="0">
                <a:solidFill>
                  <a:schemeClr val="tx1"/>
                </a:solidFill>
              </a:rPr>
              <a:t>3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주차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]</a:t>
            </a:r>
            <a:br>
              <a:rPr lang="en-US" altLang="ko-KR" sz="1800" b="1" dirty="0" smtClean="0">
                <a:solidFill>
                  <a:schemeClr val="tx1"/>
                </a:solidFill>
              </a:rPr>
            </a:br>
            <a:r>
              <a:rPr lang="en-US" altLang="ko-KR" sz="1800" b="1" dirty="0" smtClean="0">
                <a:solidFill>
                  <a:schemeClr val="tx1"/>
                </a:solidFill>
              </a:rPr>
              <a:t>(2016. 11.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21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~ 2016. 11.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25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)</a:t>
            </a:r>
            <a:r>
              <a:rPr lang="en-US" altLang="ko-KR" sz="1800" b="1" dirty="0" smtClean="0">
                <a:solidFill>
                  <a:schemeClr val="tx1"/>
                </a:solidFill>
              </a:rPr>
              <a:t/>
            </a:r>
            <a:br>
              <a:rPr lang="en-US" altLang="ko-KR" sz="1800" b="1" dirty="0" smtClean="0">
                <a:solidFill>
                  <a:schemeClr val="tx1"/>
                </a:solidFill>
              </a:rPr>
            </a:br>
            <a:endParaRPr lang="ko-KR" altLang="en-US" sz="1500" dirty="0" smtClean="0">
              <a:solidFill>
                <a:schemeClr val="tx1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485900" y="5157788"/>
            <a:ext cx="6934200" cy="549275"/>
          </a:xfrm>
        </p:spPr>
        <p:txBody>
          <a:bodyPr anchor="ctr"/>
          <a:lstStyle/>
          <a:p>
            <a:pPr marL="0" indent="0" algn="ctr"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1400" b="1" dirty="0" smtClean="0"/>
              <a:t>보고 </a:t>
            </a:r>
            <a:r>
              <a:rPr lang="en-US" altLang="ko-KR" sz="1400" b="1" dirty="0" smtClean="0"/>
              <a:t>: 2016</a:t>
            </a:r>
            <a:r>
              <a:rPr lang="ko-KR" altLang="en-US" sz="1400" b="1" dirty="0" smtClean="0"/>
              <a:t>년 </a:t>
            </a:r>
            <a:r>
              <a:rPr lang="en-US" altLang="ko-KR" sz="1400" b="1" dirty="0" smtClean="0"/>
              <a:t>11</a:t>
            </a:r>
            <a:r>
              <a:rPr lang="ko-KR" altLang="en-US" sz="1400" b="1" dirty="0" smtClean="0"/>
              <a:t>월 </a:t>
            </a:r>
            <a:r>
              <a:rPr lang="en-US" altLang="ko-KR" sz="1400" b="1" dirty="0" smtClean="0"/>
              <a:t>25</a:t>
            </a:r>
            <a:r>
              <a:rPr lang="ko-KR" altLang="en-US" sz="1400" b="1" dirty="0" smtClean="0"/>
              <a:t>일</a:t>
            </a:r>
            <a:endParaRPr lang="ko-KR" altLang="en-US" sz="1400" b="1" dirty="0" smtClean="0"/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415925" y="1916113"/>
            <a:ext cx="9074150" cy="1225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3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OKplaza</a:t>
            </a:r>
            <a:r>
              <a:rPr lang="en-US" altLang="ko-KR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2</a:t>
            </a:r>
            <a:r>
              <a:rPr lang="ko-KR" altLang="en-US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차 고도화 </a:t>
            </a:r>
            <a:r>
              <a:rPr lang="ko-KR" altLang="en-US" sz="3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구축 </a:t>
            </a:r>
            <a:r>
              <a:rPr lang="ko-KR" alt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주간업무보고</a:t>
            </a:r>
            <a:endParaRPr lang="en-US" altLang="ko-KR" sz="32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1052513"/>
            <a:ext cx="168592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8588" y="0"/>
            <a:ext cx="6477000" cy="685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mtClean="0"/>
              <a:t> 세부실적 및 계획 </a:t>
            </a:r>
            <a:endParaRPr lang="en-US" altLang="ko-KR" smtClean="0"/>
          </a:p>
        </p:txBody>
      </p:sp>
      <p:graphicFrame>
        <p:nvGraphicFramePr>
          <p:cNvPr id="5151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388903"/>
              </p:ext>
            </p:extLst>
          </p:nvPr>
        </p:nvGraphicFramePr>
        <p:xfrm>
          <a:off x="273050" y="836613"/>
          <a:ext cx="9467850" cy="5112667"/>
        </p:xfrm>
        <a:graphic>
          <a:graphicData uri="http://schemas.openxmlformats.org/drawingml/2006/table">
            <a:tbl>
              <a:tblPr/>
              <a:tblGrid>
                <a:gridCol w="4467225"/>
                <a:gridCol w="714375"/>
                <a:gridCol w="4286250"/>
              </a:tblGrid>
              <a:tr h="7421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금주 실적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(‘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16.11.21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~‘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16.11.25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0000" marR="90000" marT="46793" marB="4679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여부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93" marB="4679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차주 계획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(‘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16.11.28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~‘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16.12.02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0000" marR="90000" marT="46793" marB="4679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370497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물류 상세 프로세스 보완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물류 화면설계서 초안 작성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물류 </a:t>
                      </a:r>
                      <a:r>
                        <a:rPr lang="en-US" altLang="ko-KR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DB 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신규 테이블 </a:t>
                      </a:r>
                      <a:r>
                        <a:rPr lang="en-US" altLang="ko-KR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물리</a:t>
                      </a:r>
                      <a:r>
                        <a:rPr lang="en-US" altLang="ko-KR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구성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여신관리 화면 설계서 확정 및 프로세스 구성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여신관리 신용등급 연동 프로세스 확인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배송추적 </a:t>
                      </a:r>
                      <a:r>
                        <a:rPr lang="en-US" altLang="ko-KR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API 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개발 진행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개인정보 동의 프로세스 리뷰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개인정보 암호화 개발 작업 진행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이미지 관리 툴 개발 진행</a:t>
                      </a:r>
                      <a:endParaRPr lang="en-US" altLang="ko-KR" sz="10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685800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물류 상세 프로세스 보완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물류 </a:t>
                      </a:r>
                      <a:r>
                        <a:rPr lang="ko-KR" altLang="en-US" sz="1000" b="1" baseline="0" smtClean="0">
                          <a:latin typeface="맑은 고딕" pitchFamily="50" charset="-127"/>
                          <a:ea typeface="맑은 고딕" pitchFamily="50" charset="-127"/>
                        </a:rPr>
                        <a:t>화면설계서 수정 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물류 </a:t>
                      </a:r>
                      <a:r>
                        <a:rPr lang="en-US" altLang="ko-KR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DB 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신규 테이블 구성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여신관리 화면 설계서 확정 및 프로세스 구성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여신관리 신용등급 연동 프로세스 확인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배송추적 </a:t>
                      </a:r>
                      <a:r>
                        <a:rPr lang="en-US" altLang="ko-KR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API 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개발 진행 및 테스트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개인정보 동의 화면 및 </a:t>
                      </a:r>
                      <a:r>
                        <a:rPr lang="en-US" altLang="ko-KR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DB 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테이블 설계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개인정보 및 첨부파일 암호화 작업 및 테스트 진행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이미지 관리 툴 개발 및 테스트 진행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배송추적 </a:t>
                      </a:r>
                      <a:r>
                        <a:rPr lang="en-US" altLang="ko-KR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API KEY 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적용 및 테스트</a:t>
                      </a:r>
                      <a:endParaRPr lang="en-US" altLang="ko-KR" sz="10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2588" y="836613"/>
            <a:ext cx="9142412" cy="5181600"/>
          </a:xfrm>
        </p:spPr>
        <p:txBody>
          <a:bodyPr/>
          <a:lstStyle/>
          <a:p>
            <a:pPr marL="304800" indent="-304800">
              <a:spcBef>
                <a:spcPct val="0"/>
              </a:spcBef>
              <a:buFont typeface="Wingdings" pitchFamily="2" charset="2"/>
              <a:buNone/>
            </a:pPr>
            <a:r>
              <a:rPr lang="ko-KR" altLang="en-US" dirty="0" smtClean="0"/>
              <a:t>				               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SM 기본 PPT">
  <a:themeElements>
    <a:clrScheme name="ITSM 기본 PP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TSM 기본 PPT">
      <a:majorFont>
        <a:latin typeface="HY헤드라인M"/>
        <a:ea typeface="HY헤드라인M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lnDef>
  </a:objectDefaults>
  <a:extraClrSchemeLst>
    <a:extraClrScheme>
      <a:clrScheme name="ITSM 기본 PP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M 기본 PP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M 기본 PP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M 기본 PP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M 기본 PP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M 기본 PP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M 기본 PP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110566</TotalTime>
  <Words>164</Words>
  <Application>Microsoft Office PowerPoint</Application>
  <PresentationFormat>A4 용지(210x297mm)</PresentationFormat>
  <Paragraphs>65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ITSM 기본 PPT</vt:lpstr>
      <vt:lpstr>[ 2016년 11월 3주차 ] (2016. 11. 21 ~ 2016. 11. 25) </vt:lpstr>
      <vt:lpstr> 세부실적 및 계획 </vt:lpstr>
    </vt:vector>
  </TitlesOfParts>
  <Company>현대정보기술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IT종합상황관리시스템 2단계 구축사업</dc:title>
  <dc:creator>안정환</dc:creator>
  <cp:lastModifiedBy>tytolee</cp:lastModifiedBy>
  <cp:revision>2300</cp:revision>
  <dcterms:created xsi:type="dcterms:W3CDTF">2001-03-19T00:20:24Z</dcterms:created>
  <dcterms:modified xsi:type="dcterms:W3CDTF">2016-11-25T08:53:41Z</dcterms:modified>
</cp:coreProperties>
</file>