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4" d="100"/>
          <a:sy n="84" d="100"/>
        </p:scale>
        <p:origin x="-1770" y="-84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</a:rPr>
              <a:t>4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11. 28 ~ 2016. 12. 02)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25</a:t>
            </a:r>
            <a:r>
              <a:rPr lang="ko-KR" altLang="en-US" sz="1400" b="1" dirty="0" smtClean="0"/>
              <a:t>일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47218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(‘16.11.28 ~‘16.12.02 )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(‘16.12.05 ~‘16.12.09 )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확정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진행 및 테스트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화면 및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설계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및 첨부파일 암호화 작업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KEY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 및 테스트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 중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화면 설계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설계 수정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110669</TotalTime>
  <Words>164</Words>
  <Application>Microsoft Office PowerPoint</Application>
  <PresentationFormat>A4 용지(210x297mm)</PresentationFormat>
  <Paragraphs>67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11월 4주차 ] (2016. 11. 28 ~ 2016. 12. 02)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2306</cp:revision>
  <dcterms:created xsi:type="dcterms:W3CDTF">2001-03-19T00:20:24Z</dcterms:created>
  <dcterms:modified xsi:type="dcterms:W3CDTF">2016-12-02T09:25:46Z</dcterms:modified>
</cp:coreProperties>
</file>