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4" d="100"/>
          <a:sy n="84" d="100"/>
        </p:scale>
        <p:origin x="-1770" y="-84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12. 05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2016. 12.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09)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09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36303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16.12.05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16.12.09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16.12.12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16.12.16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화면 설계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설계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거래처 승인 요청 프로세스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110697</TotalTime>
  <Words>141</Words>
  <Application>Microsoft Office PowerPoint</Application>
  <PresentationFormat>A4 용지(210x297mm)</PresentationFormat>
  <Paragraphs>58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12월 1주차 ] (2016. 12. 05 ~ 2016. 12. 09)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2309</cp:revision>
  <dcterms:created xsi:type="dcterms:W3CDTF">2001-03-19T00:20:24Z</dcterms:created>
  <dcterms:modified xsi:type="dcterms:W3CDTF">2016-12-09T05:31:19Z</dcterms:modified>
</cp:coreProperties>
</file>